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6" r:id="rId3"/>
    <p:sldId id="262" r:id="rId4"/>
    <p:sldId id="267" r:id="rId5"/>
    <p:sldId id="268" r:id="rId6"/>
    <p:sldId id="257" r:id="rId7"/>
    <p:sldId id="258" r:id="rId8"/>
    <p:sldId id="261" r:id="rId9"/>
    <p:sldId id="271" r:id="rId10"/>
    <p:sldId id="270" r:id="rId11"/>
    <p:sldId id="263" r:id="rId12"/>
    <p:sldId id="269"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16"/>
    <p:restoredTop sz="94652"/>
  </p:normalViewPr>
  <p:slideViewPr>
    <p:cSldViewPr snapToGrid="0" snapToObjects="1">
      <p:cViewPr varScale="1">
        <p:scale>
          <a:sx n="62" d="100"/>
          <a:sy n="62" d="100"/>
        </p:scale>
        <p:origin x="200" y="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88DB14-BE82-784A-950F-30115DA0E38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4AB5B51-153F-2449-A75B-12901FFFAC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1D212490-96E8-1E4C-81FE-5F767BE8EF1A}"/>
              </a:ext>
            </a:extLst>
          </p:cNvPr>
          <p:cNvSpPr>
            <a:spLocks noGrp="1"/>
          </p:cNvSpPr>
          <p:nvPr>
            <p:ph type="dt" sz="half" idx="10"/>
          </p:nvPr>
        </p:nvSpPr>
        <p:spPr/>
        <p:txBody>
          <a:bodyPr/>
          <a:lstStyle/>
          <a:p>
            <a:fld id="{C3D4203C-7480-0245-8876-CD8C58195D19}" type="datetimeFigureOut">
              <a:rPr lang="es-CO" smtClean="0"/>
              <a:t>29/01/19</a:t>
            </a:fld>
            <a:endParaRPr lang="es-CO"/>
          </a:p>
        </p:txBody>
      </p:sp>
      <p:sp>
        <p:nvSpPr>
          <p:cNvPr id="5" name="Marcador de pie de página 4">
            <a:extLst>
              <a:ext uri="{FF2B5EF4-FFF2-40B4-BE49-F238E27FC236}">
                <a16:creationId xmlns:a16="http://schemas.microsoft.com/office/drawing/2014/main" id="{B340745E-61D9-FE4D-8C29-F62D381C902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F67F6C3-4F32-3048-A32F-250784EB0EC9}"/>
              </a:ext>
            </a:extLst>
          </p:cNvPr>
          <p:cNvSpPr>
            <a:spLocks noGrp="1"/>
          </p:cNvSpPr>
          <p:nvPr>
            <p:ph type="sldNum" sz="quarter" idx="12"/>
          </p:nvPr>
        </p:nvSpPr>
        <p:spPr/>
        <p:txBody>
          <a:bodyPr/>
          <a:lstStyle/>
          <a:p>
            <a:fld id="{FF15FCA8-AEF7-6B46-AD26-1A03D9FC0759}" type="slidenum">
              <a:rPr lang="es-CO" smtClean="0"/>
              <a:t>‹Nº›</a:t>
            </a:fld>
            <a:endParaRPr lang="es-CO"/>
          </a:p>
        </p:txBody>
      </p:sp>
    </p:spTree>
    <p:extLst>
      <p:ext uri="{BB962C8B-B14F-4D97-AF65-F5344CB8AC3E}">
        <p14:creationId xmlns:p14="http://schemas.microsoft.com/office/powerpoint/2010/main" val="1955168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1AA086-4ACA-C84C-8B9E-D2BCC5FCE5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0B0021E-1E7B-7D43-97EA-F87A26059B7F}"/>
              </a:ext>
            </a:extLst>
          </p:cNvPr>
          <p:cNvSpPr>
            <a:spLocks noGrp="1"/>
          </p:cNvSpPr>
          <p:nvPr>
            <p:ph type="body" orient="vert" idx="1"/>
          </p:nvPr>
        </p:nvSpPr>
        <p:spPr/>
        <p:txBody>
          <a:bodyPr vert="eaVert"/>
          <a:lstStyle/>
          <a:p>
            <a:r>
              <a:rPr lang="es-ES"/>
              <a:t>Editar los estilos de texto del patrón
Segundo nivel
Tercer nivel
Cuarto nivel
Quinto nivel</a:t>
            </a:r>
            <a:endParaRPr lang="es-CO"/>
          </a:p>
        </p:txBody>
      </p:sp>
      <p:sp>
        <p:nvSpPr>
          <p:cNvPr id="4" name="Marcador de fecha 3">
            <a:extLst>
              <a:ext uri="{FF2B5EF4-FFF2-40B4-BE49-F238E27FC236}">
                <a16:creationId xmlns:a16="http://schemas.microsoft.com/office/drawing/2014/main" id="{6C55908D-0370-C642-B1DC-912FA20CE897}"/>
              </a:ext>
            </a:extLst>
          </p:cNvPr>
          <p:cNvSpPr>
            <a:spLocks noGrp="1"/>
          </p:cNvSpPr>
          <p:nvPr>
            <p:ph type="dt" sz="half" idx="10"/>
          </p:nvPr>
        </p:nvSpPr>
        <p:spPr/>
        <p:txBody>
          <a:bodyPr/>
          <a:lstStyle/>
          <a:p>
            <a:fld id="{C3D4203C-7480-0245-8876-CD8C58195D19}" type="datetimeFigureOut">
              <a:rPr lang="es-CO" smtClean="0"/>
              <a:t>29/01/19</a:t>
            </a:fld>
            <a:endParaRPr lang="es-CO"/>
          </a:p>
        </p:txBody>
      </p:sp>
      <p:sp>
        <p:nvSpPr>
          <p:cNvPr id="5" name="Marcador de pie de página 4">
            <a:extLst>
              <a:ext uri="{FF2B5EF4-FFF2-40B4-BE49-F238E27FC236}">
                <a16:creationId xmlns:a16="http://schemas.microsoft.com/office/drawing/2014/main" id="{443FD2E2-BAC9-DC4F-BF67-100A6562AE6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0E76306-47D0-DC44-8F52-F37A0C0C7F42}"/>
              </a:ext>
            </a:extLst>
          </p:cNvPr>
          <p:cNvSpPr>
            <a:spLocks noGrp="1"/>
          </p:cNvSpPr>
          <p:nvPr>
            <p:ph type="sldNum" sz="quarter" idx="12"/>
          </p:nvPr>
        </p:nvSpPr>
        <p:spPr/>
        <p:txBody>
          <a:bodyPr/>
          <a:lstStyle/>
          <a:p>
            <a:fld id="{FF15FCA8-AEF7-6B46-AD26-1A03D9FC0759}" type="slidenum">
              <a:rPr lang="es-CO" smtClean="0"/>
              <a:t>‹Nº›</a:t>
            </a:fld>
            <a:endParaRPr lang="es-CO"/>
          </a:p>
        </p:txBody>
      </p:sp>
    </p:spTree>
    <p:extLst>
      <p:ext uri="{BB962C8B-B14F-4D97-AF65-F5344CB8AC3E}">
        <p14:creationId xmlns:p14="http://schemas.microsoft.com/office/powerpoint/2010/main" val="2642185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BB0F7A3-7997-8C43-9711-221A9751637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972961F-2582-6B49-8374-7234059A5886}"/>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endParaRPr lang="es-CO"/>
          </a:p>
        </p:txBody>
      </p:sp>
      <p:sp>
        <p:nvSpPr>
          <p:cNvPr id="4" name="Marcador de fecha 3">
            <a:extLst>
              <a:ext uri="{FF2B5EF4-FFF2-40B4-BE49-F238E27FC236}">
                <a16:creationId xmlns:a16="http://schemas.microsoft.com/office/drawing/2014/main" id="{DF4B3BDB-3E34-D744-A415-F179A848A6DF}"/>
              </a:ext>
            </a:extLst>
          </p:cNvPr>
          <p:cNvSpPr>
            <a:spLocks noGrp="1"/>
          </p:cNvSpPr>
          <p:nvPr>
            <p:ph type="dt" sz="half" idx="10"/>
          </p:nvPr>
        </p:nvSpPr>
        <p:spPr/>
        <p:txBody>
          <a:bodyPr/>
          <a:lstStyle/>
          <a:p>
            <a:fld id="{C3D4203C-7480-0245-8876-CD8C58195D19}" type="datetimeFigureOut">
              <a:rPr lang="es-CO" smtClean="0"/>
              <a:t>29/01/19</a:t>
            </a:fld>
            <a:endParaRPr lang="es-CO"/>
          </a:p>
        </p:txBody>
      </p:sp>
      <p:sp>
        <p:nvSpPr>
          <p:cNvPr id="5" name="Marcador de pie de página 4">
            <a:extLst>
              <a:ext uri="{FF2B5EF4-FFF2-40B4-BE49-F238E27FC236}">
                <a16:creationId xmlns:a16="http://schemas.microsoft.com/office/drawing/2014/main" id="{89BB384A-1F9B-7242-80D4-634DB0D882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708B67B-4AA3-404B-8E1C-A03876641FBF}"/>
              </a:ext>
            </a:extLst>
          </p:cNvPr>
          <p:cNvSpPr>
            <a:spLocks noGrp="1"/>
          </p:cNvSpPr>
          <p:nvPr>
            <p:ph type="sldNum" sz="quarter" idx="12"/>
          </p:nvPr>
        </p:nvSpPr>
        <p:spPr/>
        <p:txBody>
          <a:bodyPr/>
          <a:lstStyle/>
          <a:p>
            <a:fld id="{FF15FCA8-AEF7-6B46-AD26-1A03D9FC0759}" type="slidenum">
              <a:rPr lang="es-CO" smtClean="0"/>
              <a:t>‹Nº›</a:t>
            </a:fld>
            <a:endParaRPr lang="es-CO"/>
          </a:p>
        </p:txBody>
      </p:sp>
    </p:spTree>
    <p:extLst>
      <p:ext uri="{BB962C8B-B14F-4D97-AF65-F5344CB8AC3E}">
        <p14:creationId xmlns:p14="http://schemas.microsoft.com/office/powerpoint/2010/main" val="1581508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71AD0A-FF30-BF4F-B1DE-094A5640FA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2DBEBAA-BA2E-4245-BB41-BD998A9DAFB4}"/>
              </a:ext>
            </a:extLst>
          </p:cNvPr>
          <p:cNvSpPr>
            <a:spLocks noGrp="1"/>
          </p:cNvSpPr>
          <p:nvPr>
            <p:ph idx="1"/>
          </p:nvPr>
        </p:nvSpPr>
        <p:spPr/>
        <p:txBody>
          <a:bodyPr/>
          <a:lstStyle/>
          <a:p>
            <a:r>
              <a:rPr lang="es-ES"/>
              <a:t>Editar los estilos de texto del patrón
Segundo nivel
Tercer nivel
Cuarto nivel
Quinto nivel</a:t>
            </a:r>
            <a:endParaRPr lang="es-CO"/>
          </a:p>
        </p:txBody>
      </p:sp>
      <p:sp>
        <p:nvSpPr>
          <p:cNvPr id="4" name="Marcador de fecha 3">
            <a:extLst>
              <a:ext uri="{FF2B5EF4-FFF2-40B4-BE49-F238E27FC236}">
                <a16:creationId xmlns:a16="http://schemas.microsoft.com/office/drawing/2014/main" id="{B96EFEFB-70E3-A04F-9584-32B9A529164A}"/>
              </a:ext>
            </a:extLst>
          </p:cNvPr>
          <p:cNvSpPr>
            <a:spLocks noGrp="1"/>
          </p:cNvSpPr>
          <p:nvPr>
            <p:ph type="dt" sz="half" idx="10"/>
          </p:nvPr>
        </p:nvSpPr>
        <p:spPr/>
        <p:txBody>
          <a:bodyPr/>
          <a:lstStyle/>
          <a:p>
            <a:fld id="{C3D4203C-7480-0245-8876-CD8C58195D19}" type="datetimeFigureOut">
              <a:rPr lang="es-CO" smtClean="0"/>
              <a:t>29/01/19</a:t>
            </a:fld>
            <a:endParaRPr lang="es-CO"/>
          </a:p>
        </p:txBody>
      </p:sp>
      <p:sp>
        <p:nvSpPr>
          <p:cNvPr id="5" name="Marcador de pie de página 4">
            <a:extLst>
              <a:ext uri="{FF2B5EF4-FFF2-40B4-BE49-F238E27FC236}">
                <a16:creationId xmlns:a16="http://schemas.microsoft.com/office/drawing/2014/main" id="{537B1755-C4D7-2B4C-BAC7-623E8073EDD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0CDF4F6-DEE0-5F4A-9211-4BA512BFFC5A}"/>
              </a:ext>
            </a:extLst>
          </p:cNvPr>
          <p:cNvSpPr>
            <a:spLocks noGrp="1"/>
          </p:cNvSpPr>
          <p:nvPr>
            <p:ph type="sldNum" sz="quarter" idx="12"/>
          </p:nvPr>
        </p:nvSpPr>
        <p:spPr/>
        <p:txBody>
          <a:bodyPr/>
          <a:lstStyle/>
          <a:p>
            <a:fld id="{FF15FCA8-AEF7-6B46-AD26-1A03D9FC0759}" type="slidenum">
              <a:rPr lang="es-CO" smtClean="0"/>
              <a:t>‹Nº›</a:t>
            </a:fld>
            <a:endParaRPr lang="es-CO"/>
          </a:p>
        </p:txBody>
      </p:sp>
    </p:spTree>
    <p:extLst>
      <p:ext uri="{BB962C8B-B14F-4D97-AF65-F5344CB8AC3E}">
        <p14:creationId xmlns:p14="http://schemas.microsoft.com/office/powerpoint/2010/main" val="1193015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5942EC-723E-AD47-B2A1-45160E87115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EE2436E-CEE2-5845-9EB2-EC8E92746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endParaRPr lang="es-CO"/>
          </a:p>
        </p:txBody>
      </p:sp>
      <p:sp>
        <p:nvSpPr>
          <p:cNvPr id="4" name="Marcador de fecha 3">
            <a:extLst>
              <a:ext uri="{FF2B5EF4-FFF2-40B4-BE49-F238E27FC236}">
                <a16:creationId xmlns:a16="http://schemas.microsoft.com/office/drawing/2014/main" id="{8EA8BCAF-D604-E741-BE19-ED230CB64B90}"/>
              </a:ext>
            </a:extLst>
          </p:cNvPr>
          <p:cNvSpPr>
            <a:spLocks noGrp="1"/>
          </p:cNvSpPr>
          <p:nvPr>
            <p:ph type="dt" sz="half" idx="10"/>
          </p:nvPr>
        </p:nvSpPr>
        <p:spPr/>
        <p:txBody>
          <a:bodyPr/>
          <a:lstStyle/>
          <a:p>
            <a:fld id="{C3D4203C-7480-0245-8876-CD8C58195D19}" type="datetimeFigureOut">
              <a:rPr lang="es-CO" smtClean="0"/>
              <a:t>29/01/19</a:t>
            </a:fld>
            <a:endParaRPr lang="es-CO"/>
          </a:p>
        </p:txBody>
      </p:sp>
      <p:sp>
        <p:nvSpPr>
          <p:cNvPr id="5" name="Marcador de pie de página 4">
            <a:extLst>
              <a:ext uri="{FF2B5EF4-FFF2-40B4-BE49-F238E27FC236}">
                <a16:creationId xmlns:a16="http://schemas.microsoft.com/office/drawing/2014/main" id="{EA844763-E6BA-6D4F-87DC-C7C14F4FF5C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FCE5A87-9C0B-8445-9104-4886F1A32519}"/>
              </a:ext>
            </a:extLst>
          </p:cNvPr>
          <p:cNvSpPr>
            <a:spLocks noGrp="1"/>
          </p:cNvSpPr>
          <p:nvPr>
            <p:ph type="sldNum" sz="quarter" idx="12"/>
          </p:nvPr>
        </p:nvSpPr>
        <p:spPr/>
        <p:txBody>
          <a:bodyPr/>
          <a:lstStyle/>
          <a:p>
            <a:fld id="{FF15FCA8-AEF7-6B46-AD26-1A03D9FC0759}" type="slidenum">
              <a:rPr lang="es-CO" smtClean="0"/>
              <a:t>‹Nº›</a:t>
            </a:fld>
            <a:endParaRPr lang="es-CO"/>
          </a:p>
        </p:txBody>
      </p:sp>
    </p:spTree>
    <p:extLst>
      <p:ext uri="{BB962C8B-B14F-4D97-AF65-F5344CB8AC3E}">
        <p14:creationId xmlns:p14="http://schemas.microsoft.com/office/powerpoint/2010/main" val="211461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B37E9A-053E-D44B-BE8B-313172FB12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4057E78-933F-B74A-85EC-EC7E4804B3C7}"/>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endParaRPr lang="es-CO"/>
          </a:p>
        </p:txBody>
      </p:sp>
      <p:sp>
        <p:nvSpPr>
          <p:cNvPr id="4" name="Marcador de contenido 3">
            <a:extLst>
              <a:ext uri="{FF2B5EF4-FFF2-40B4-BE49-F238E27FC236}">
                <a16:creationId xmlns:a16="http://schemas.microsoft.com/office/drawing/2014/main" id="{C2B294AC-4909-C945-8345-164AE43A0B57}"/>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endParaRPr lang="es-CO"/>
          </a:p>
        </p:txBody>
      </p:sp>
      <p:sp>
        <p:nvSpPr>
          <p:cNvPr id="5" name="Marcador de fecha 4">
            <a:extLst>
              <a:ext uri="{FF2B5EF4-FFF2-40B4-BE49-F238E27FC236}">
                <a16:creationId xmlns:a16="http://schemas.microsoft.com/office/drawing/2014/main" id="{E9F32B91-7588-474A-934B-B5169EBCC54D}"/>
              </a:ext>
            </a:extLst>
          </p:cNvPr>
          <p:cNvSpPr>
            <a:spLocks noGrp="1"/>
          </p:cNvSpPr>
          <p:nvPr>
            <p:ph type="dt" sz="half" idx="10"/>
          </p:nvPr>
        </p:nvSpPr>
        <p:spPr/>
        <p:txBody>
          <a:bodyPr/>
          <a:lstStyle/>
          <a:p>
            <a:fld id="{C3D4203C-7480-0245-8876-CD8C58195D19}" type="datetimeFigureOut">
              <a:rPr lang="es-CO" smtClean="0"/>
              <a:t>29/01/19</a:t>
            </a:fld>
            <a:endParaRPr lang="es-CO"/>
          </a:p>
        </p:txBody>
      </p:sp>
      <p:sp>
        <p:nvSpPr>
          <p:cNvPr id="6" name="Marcador de pie de página 5">
            <a:extLst>
              <a:ext uri="{FF2B5EF4-FFF2-40B4-BE49-F238E27FC236}">
                <a16:creationId xmlns:a16="http://schemas.microsoft.com/office/drawing/2014/main" id="{80441B5D-A0FA-5044-B2A6-F8490AE8FA4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38CB89B-E4F3-8540-BB05-DB89CEB6C560}"/>
              </a:ext>
            </a:extLst>
          </p:cNvPr>
          <p:cNvSpPr>
            <a:spLocks noGrp="1"/>
          </p:cNvSpPr>
          <p:nvPr>
            <p:ph type="sldNum" sz="quarter" idx="12"/>
          </p:nvPr>
        </p:nvSpPr>
        <p:spPr/>
        <p:txBody>
          <a:bodyPr/>
          <a:lstStyle/>
          <a:p>
            <a:fld id="{FF15FCA8-AEF7-6B46-AD26-1A03D9FC0759}" type="slidenum">
              <a:rPr lang="es-CO" smtClean="0"/>
              <a:t>‹Nº›</a:t>
            </a:fld>
            <a:endParaRPr lang="es-CO"/>
          </a:p>
        </p:txBody>
      </p:sp>
    </p:spTree>
    <p:extLst>
      <p:ext uri="{BB962C8B-B14F-4D97-AF65-F5344CB8AC3E}">
        <p14:creationId xmlns:p14="http://schemas.microsoft.com/office/powerpoint/2010/main" val="327269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B61FD2-8A0F-6047-997A-84096FBB0F0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5C6B67F-A89D-5542-8255-1E6D4C1D49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CO"/>
          </a:p>
        </p:txBody>
      </p:sp>
      <p:sp>
        <p:nvSpPr>
          <p:cNvPr id="4" name="Marcador de contenido 3">
            <a:extLst>
              <a:ext uri="{FF2B5EF4-FFF2-40B4-BE49-F238E27FC236}">
                <a16:creationId xmlns:a16="http://schemas.microsoft.com/office/drawing/2014/main" id="{F8EB5F45-1934-DA40-ABC9-EFCDE7E79ADB}"/>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endParaRPr lang="es-CO"/>
          </a:p>
        </p:txBody>
      </p:sp>
      <p:sp>
        <p:nvSpPr>
          <p:cNvPr id="5" name="Marcador de texto 4">
            <a:extLst>
              <a:ext uri="{FF2B5EF4-FFF2-40B4-BE49-F238E27FC236}">
                <a16:creationId xmlns:a16="http://schemas.microsoft.com/office/drawing/2014/main" id="{9FE7E00B-63C0-234E-9EA7-FBA343CB9C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CO"/>
          </a:p>
        </p:txBody>
      </p:sp>
      <p:sp>
        <p:nvSpPr>
          <p:cNvPr id="6" name="Marcador de contenido 5">
            <a:extLst>
              <a:ext uri="{FF2B5EF4-FFF2-40B4-BE49-F238E27FC236}">
                <a16:creationId xmlns:a16="http://schemas.microsoft.com/office/drawing/2014/main" id="{0D31A7AD-46C0-2847-87A3-217D23C3247A}"/>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endParaRPr lang="es-CO"/>
          </a:p>
        </p:txBody>
      </p:sp>
      <p:sp>
        <p:nvSpPr>
          <p:cNvPr id="7" name="Marcador de fecha 6">
            <a:extLst>
              <a:ext uri="{FF2B5EF4-FFF2-40B4-BE49-F238E27FC236}">
                <a16:creationId xmlns:a16="http://schemas.microsoft.com/office/drawing/2014/main" id="{C080D22C-B0DB-1840-A230-6ED6025E93D7}"/>
              </a:ext>
            </a:extLst>
          </p:cNvPr>
          <p:cNvSpPr>
            <a:spLocks noGrp="1"/>
          </p:cNvSpPr>
          <p:nvPr>
            <p:ph type="dt" sz="half" idx="10"/>
          </p:nvPr>
        </p:nvSpPr>
        <p:spPr/>
        <p:txBody>
          <a:bodyPr/>
          <a:lstStyle/>
          <a:p>
            <a:fld id="{C3D4203C-7480-0245-8876-CD8C58195D19}" type="datetimeFigureOut">
              <a:rPr lang="es-CO" smtClean="0"/>
              <a:t>29/01/19</a:t>
            </a:fld>
            <a:endParaRPr lang="es-CO"/>
          </a:p>
        </p:txBody>
      </p:sp>
      <p:sp>
        <p:nvSpPr>
          <p:cNvPr id="8" name="Marcador de pie de página 7">
            <a:extLst>
              <a:ext uri="{FF2B5EF4-FFF2-40B4-BE49-F238E27FC236}">
                <a16:creationId xmlns:a16="http://schemas.microsoft.com/office/drawing/2014/main" id="{795B8E01-0788-4E40-9C78-BB44F3F9061B}"/>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401CDC8-A780-AA48-90B6-86881D759CED}"/>
              </a:ext>
            </a:extLst>
          </p:cNvPr>
          <p:cNvSpPr>
            <a:spLocks noGrp="1"/>
          </p:cNvSpPr>
          <p:nvPr>
            <p:ph type="sldNum" sz="quarter" idx="12"/>
          </p:nvPr>
        </p:nvSpPr>
        <p:spPr/>
        <p:txBody>
          <a:bodyPr/>
          <a:lstStyle/>
          <a:p>
            <a:fld id="{FF15FCA8-AEF7-6B46-AD26-1A03D9FC0759}" type="slidenum">
              <a:rPr lang="es-CO" smtClean="0"/>
              <a:t>‹Nº›</a:t>
            </a:fld>
            <a:endParaRPr lang="es-CO"/>
          </a:p>
        </p:txBody>
      </p:sp>
    </p:spTree>
    <p:extLst>
      <p:ext uri="{BB962C8B-B14F-4D97-AF65-F5344CB8AC3E}">
        <p14:creationId xmlns:p14="http://schemas.microsoft.com/office/powerpoint/2010/main" val="2919166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E1A25-5958-634C-9B90-CD4B41749A1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DA87ABDB-6BE4-DB48-BD2A-97FE1218F140}"/>
              </a:ext>
            </a:extLst>
          </p:cNvPr>
          <p:cNvSpPr>
            <a:spLocks noGrp="1"/>
          </p:cNvSpPr>
          <p:nvPr>
            <p:ph type="dt" sz="half" idx="10"/>
          </p:nvPr>
        </p:nvSpPr>
        <p:spPr/>
        <p:txBody>
          <a:bodyPr/>
          <a:lstStyle/>
          <a:p>
            <a:fld id="{C3D4203C-7480-0245-8876-CD8C58195D19}" type="datetimeFigureOut">
              <a:rPr lang="es-CO" smtClean="0"/>
              <a:t>29/01/19</a:t>
            </a:fld>
            <a:endParaRPr lang="es-CO"/>
          </a:p>
        </p:txBody>
      </p:sp>
      <p:sp>
        <p:nvSpPr>
          <p:cNvPr id="4" name="Marcador de pie de página 3">
            <a:extLst>
              <a:ext uri="{FF2B5EF4-FFF2-40B4-BE49-F238E27FC236}">
                <a16:creationId xmlns:a16="http://schemas.microsoft.com/office/drawing/2014/main" id="{725FE7B9-A945-194F-A6A8-41ABC8B0EDCA}"/>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52C305E-2BF4-E34A-9A6D-E65B80512A4F}"/>
              </a:ext>
            </a:extLst>
          </p:cNvPr>
          <p:cNvSpPr>
            <a:spLocks noGrp="1"/>
          </p:cNvSpPr>
          <p:nvPr>
            <p:ph type="sldNum" sz="quarter" idx="12"/>
          </p:nvPr>
        </p:nvSpPr>
        <p:spPr/>
        <p:txBody>
          <a:bodyPr/>
          <a:lstStyle/>
          <a:p>
            <a:fld id="{FF15FCA8-AEF7-6B46-AD26-1A03D9FC0759}" type="slidenum">
              <a:rPr lang="es-CO" smtClean="0"/>
              <a:t>‹Nº›</a:t>
            </a:fld>
            <a:endParaRPr lang="es-CO"/>
          </a:p>
        </p:txBody>
      </p:sp>
    </p:spTree>
    <p:extLst>
      <p:ext uri="{BB962C8B-B14F-4D97-AF65-F5344CB8AC3E}">
        <p14:creationId xmlns:p14="http://schemas.microsoft.com/office/powerpoint/2010/main" val="3583200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7A14277-E7CE-344D-AA83-BFE22A1045C8}"/>
              </a:ext>
            </a:extLst>
          </p:cNvPr>
          <p:cNvSpPr>
            <a:spLocks noGrp="1"/>
          </p:cNvSpPr>
          <p:nvPr>
            <p:ph type="dt" sz="half" idx="10"/>
          </p:nvPr>
        </p:nvSpPr>
        <p:spPr/>
        <p:txBody>
          <a:bodyPr/>
          <a:lstStyle/>
          <a:p>
            <a:fld id="{C3D4203C-7480-0245-8876-CD8C58195D19}" type="datetimeFigureOut">
              <a:rPr lang="es-CO" smtClean="0"/>
              <a:t>29/01/19</a:t>
            </a:fld>
            <a:endParaRPr lang="es-CO"/>
          </a:p>
        </p:txBody>
      </p:sp>
      <p:sp>
        <p:nvSpPr>
          <p:cNvPr id="3" name="Marcador de pie de página 2">
            <a:extLst>
              <a:ext uri="{FF2B5EF4-FFF2-40B4-BE49-F238E27FC236}">
                <a16:creationId xmlns:a16="http://schemas.microsoft.com/office/drawing/2014/main" id="{27E675A6-3CD9-DB4B-9159-D522535FFDA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3B31FA9B-8E0B-1A41-9004-CCCE53A2CD8B}"/>
              </a:ext>
            </a:extLst>
          </p:cNvPr>
          <p:cNvSpPr>
            <a:spLocks noGrp="1"/>
          </p:cNvSpPr>
          <p:nvPr>
            <p:ph type="sldNum" sz="quarter" idx="12"/>
          </p:nvPr>
        </p:nvSpPr>
        <p:spPr/>
        <p:txBody>
          <a:bodyPr/>
          <a:lstStyle/>
          <a:p>
            <a:fld id="{FF15FCA8-AEF7-6B46-AD26-1A03D9FC0759}" type="slidenum">
              <a:rPr lang="es-CO" smtClean="0"/>
              <a:t>‹Nº›</a:t>
            </a:fld>
            <a:endParaRPr lang="es-CO"/>
          </a:p>
        </p:txBody>
      </p:sp>
    </p:spTree>
    <p:extLst>
      <p:ext uri="{BB962C8B-B14F-4D97-AF65-F5344CB8AC3E}">
        <p14:creationId xmlns:p14="http://schemas.microsoft.com/office/powerpoint/2010/main" val="172388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1AFF4-DCA4-2743-A20B-18F75C6B4C6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649AF58-B9CF-E04D-9024-D06C3FACF2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CO"/>
          </a:p>
        </p:txBody>
      </p:sp>
      <p:sp>
        <p:nvSpPr>
          <p:cNvPr id="4" name="Marcador de texto 3">
            <a:extLst>
              <a:ext uri="{FF2B5EF4-FFF2-40B4-BE49-F238E27FC236}">
                <a16:creationId xmlns:a16="http://schemas.microsoft.com/office/drawing/2014/main" id="{DD57DF50-ED61-B244-BE60-B6E449DAE3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CO"/>
          </a:p>
        </p:txBody>
      </p:sp>
      <p:sp>
        <p:nvSpPr>
          <p:cNvPr id="5" name="Marcador de fecha 4">
            <a:extLst>
              <a:ext uri="{FF2B5EF4-FFF2-40B4-BE49-F238E27FC236}">
                <a16:creationId xmlns:a16="http://schemas.microsoft.com/office/drawing/2014/main" id="{7409AE62-39C9-FE4E-B0F1-A01DC819F6E4}"/>
              </a:ext>
            </a:extLst>
          </p:cNvPr>
          <p:cNvSpPr>
            <a:spLocks noGrp="1"/>
          </p:cNvSpPr>
          <p:nvPr>
            <p:ph type="dt" sz="half" idx="10"/>
          </p:nvPr>
        </p:nvSpPr>
        <p:spPr/>
        <p:txBody>
          <a:bodyPr/>
          <a:lstStyle/>
          <a:p>
            <a:fld id="{C3D4203C-7480-0245-8876-CD8C58195D19}" type="datetimeFigureOut">
              <a:rPr lang="es-CO" smtClean="0"/>
              <a:t>29/01/19</a:t>
            </a:fld>
            <a:endParaRPr lang="es-CO"/>
          </a:p>
        </p:txBody>
      </p:sp>
      <p:sp>
        <p:nvSpPr>
          <p:cNvPr id="6" name="Marcador de pie de página 5">
            <a:extLst>
              <a:ext uri="{FF2B5EF4-FFF2-40B4-BE49-F238E27FC236}">
                <a16:creationId xmlns:a16="http://schemas.microsoft.com/office/drawing/2014/main" id="{17FA8AB3-94D9-DB4E-A979-3698A7962C5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E7D86F8-8F5A-8345-852D-D2E4431F61ED}"/>
              </a:ext>
            </a:extLst>
          </p:cNvPr>
          <p:cNvSpPr>
            <a:spLocks noGrp="1"/>
          </p:cNvSpPr>
          <p:nvPr>
            <p:ph type="sldNum" sz="quarter" idx="12"/>
          </p:nvPr>
        </p:nvSpPr>
        <p:spPr/>
        <p:txBody>
          <a:bodyPr/>
          <a:lstStyle/>
          <a:p>
            <a:fld id="{FF15FCA8-AEF7-6B46-AD26-1A03D9FC0759}" type="slidenum">
              <a:rPr lang="es-CO" smtClean="0"/>
              <a:t>‹Nº›</a:t>
            </a:fld>
            <a:endParaRPr lang="es-CO"/>
          </a:p>
        </p:txBody>
      </p:sp>
    </p:spTree>
    <p:extLst>
      <p:ext uri="{BB962C8B-B14F-4D97-AF65-F5344CB8AC3E}">
        <p14:creationId xmlns:p14="http://schemas.microsoft.com/office/powerpoint/2010/main" val="2571631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02B246-E631-2E48-BE55-85EA1D9AD5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345A066-6DC0-DF4F-89EF-06D83F5FF8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1F894706-688C-684B-81DF-123AF5B374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CO"/>
          </a:p>
        </p:txBody>
      </p:sp>
      <p:sp>
        <p:nvSpPr>
          <p:cNvPr id="5" name="Marcador de fecha 4">
            <a:extLst>
              <a:ext uri="{FF2B5EF4-FFF2-40B4-BE49-F238E27FC236}">
                <a16:creationId xmlns:a16="http://schemas.microsoft.com/office/drawing/2014/main" id="{3496706F-49A1-8A4A-ABD0-E857593F10CF}"/>
              </a:ext>
            </a:extLst>
          </p:cNvPr>
          <p:cNvSpPr>
            <a:spLocks noGrp="1"/>
          </p:cNvSpPr>
          <p:nvPr>
            <p:ph type="dt" sz="half" idx="10"/>
          </p:nvPr>
        </p:nvSpPr>
        <p:spPr/>
        <p:txBody>
          <a:bodyPr/>
          <a:lstStyle/>
          <a:p>
            <a:fld id="{C3D4203C-7480-0245-8876-CD8C58195D19}" type="datetimeFigureOut">
              <a:rPr lang="es-CO" smtClean="0"/>
              <a:t>29/01/19</a:t>
            </a:fld>
            <a:endParaRPr lang="es-CO"/>
          </a:p>
        </p:txBody>
      </p:sp>
      <p:sp>
        <p:nvSpPr>
          <p:cNvPr id="6" name="Marcador de pie de página 5">
            <a:extLst>
              <a:ext uri="{FF2B5EF4-FFF2-40B4-BE49-F238E27FC236}">
                <a16:creationId xmlns:a16="http://schemas.microsoft.com/office/drawing/2014/main" id="{8CE5E0DD-1F29-4B41-82A0-598A2FD7486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98F40EC-3657-D446-8296-8EA951A589A1}"/>
              </a:ext>
            </a:extLst>
          </p:cNvPr>
          <p:cNvSpPr>
            <a:spLocks noGrp="1"/>
          </p:cNvSpPr>
          <p:nvPr>
            <p:ph type="sldNum" sz="quarter" idx="12"/>
          </p:nvPr>
        </p:nvSpPr>
        <p:spPr/>
        <p:txBody>
          <a:bodyPr/>
          <a:lstStyle/>
          <a:p>
            <a:fld id="{FF15FCA8-AEF7-6B46-AD26-1A03D9FC0759}" type="slidenum">
              <a:rPr lang="es-CO" smtClean="0"/>
              <a:t>‹Nº›</a:t>
            </a:fld>
            <a:endParaRPr lang="es-CO"/>
          </a:p>
        </p:txBody>
      </p:sp>
    </p:spTree>
    <p:extLst>
      <p:ext uri="{BB962C8B-B14F-4D97-AF65-F5344CB8AC3E}">
        <p14:creationId xmlns:p14="http://schemas.microsoft.com/office/powerpoint/2010/main" val="578869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E8B6ECB-8608-1C48-9D14-377A4C6E0B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B80A620-EF35-F540-B026-0094641EA7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CO"/>
          </a:p>
        </p:txBody>
      </p:sp>
      <p:sp>
        <p:nvSpPr>
          <p:cNvPr id="4" name="Marcador de fecha 3">
            <a:extLst>
              <a:ext uri="{FF2B5EF4-FFF2-40B4-BE49-F238E27FC236}">
                <a16:creationId xmlns:a16="http://schemas.microsoft.com/office/drawing/2014/main" id="{10803AF4-347E-4449-B5A7-60AC6E8B25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D4203C-7480-0245-8876-CD8C58195D19}" type="datetimeFigureOut">
              <a:rPr lang="es-CO" smtClean="0"/>
              <a:t>29/01/19</a:t>
            </a:fld>
            <a:endParaRPr lang="es-CO"/>
          </a:p>
        </p:txBody>
      </p:sp>
      <p:sp>
        <p:nvSpPr>
          <p:cNvPr id="5" name="Marcador de pie de página 4">
            <a:extLst>
              <a:ext uri="{FF2B5EF4-FFF2-40B4-BE49-F238E27FC236}">
                <a16:creationId xmlns:a16="http://schemas.microsoft.com/office/drawing/2014/main" id="{B762101E-9EA5-7445-8850-C00ABEF72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C959F19-35B2-6440-94A4-00983864FE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15FCA8-AEF7-6B46-AD26-1A03D9FC0759}" type="slidenum">
              <a:rPr lang="es-CO" smtClean="0"/>
              <a:t>‹Nº›</a:t>
            </a:fld>
            <a:endParaRPr lang="es-CO"/>
          </a:p>
        </p:txBody>
      </p:sp>
    </p:spTree>
    <p:extLst>
      <p:ext uri="{BB962C8B-B14F-4D97-AF65-F5344CB8AC3E}">
        <p14:creationId xmlns:p14="http://schemas.microsoft.com/office/powerpoint/2010/main" val="3747944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di.ucm.es/profesor/jpavon/poo/2.13.Entrada"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0918738-41CF-084C-8B44-0BC55770E221}"/>
              </a:ext>
            </a:extLst>
          </p:cNvPr>
          <p:cNvPicPr>
            <a:picLocks noChangeAspect="1"/>
          </p:cNvPicPr>
          <p:nvPr/>
        </p:nvPicPr>
        <p:blipFill rotWithShape="1">
          <a:blip r:embed="rId2"/>
          <a:srcRect l="444"/>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25E4A69B-F365-AE47-9AAE-FE68815655E7}"/>
              </a:ext>
            </a:extLst>
          </p:cNvPr>
          <p:cNvSpPr>
            <a:spLocks noGrp="1"/>
          </p:cNvSpPr>
          <p:nvPr>
            <p:ph type="ctrTitle"/>
          </p:nvPr>
        </p:nvSpPr>
        <p:spPr>
          <a:xfrm>
            <a:off x="8022021" y="3231931"/>
            <a:ext cx="3852041" cy="1834056"/>
          </a:xfrm>
        </p:spPr>
        <p:txBody>
          <a:bodyPr>
            <a:normAutofit/>
          </a:bodyPr>
          <a:lstStyle/>
          <a:p>
            <a:r>
              <a:rPr lang="es-CO" sz="4000" dirty="0"/>
              <a:t>Introducción</a:t>
            </a:r>
          </a:p>
        </p:txBody>
      </p:sp>
      <p:sp>
        <p:nvSpPr>
          <p:cNvPr id="3" name="Subtítulo 2">
            <a:extLst>
              <a:ext uri="{FF2B5EF4-FFF2-40B4-BE49-F238E27FC236}">
                <a16:creationId xmlns:a16="http://schemas.microsoft.com/office/drawing/2014/main" id="{8180349B-623A-794E-BAF9-93A88FFE0B19}"/>
              </a:ext>
            </a:extLst>
          </p:cNvPr>
          <p:cNvSpPr>
            <a:spLocks noGrp="1"/>
          </p:cNvSpPr>
          <p:nvPr>
            <p:ph type="subTitle" idx="1"/>
          </p:nvPr>
        </p:nvSpPr>
        <p:spPr>
          <a:xfrm>
            <a:off x="7782910" y="5242675"/>
            <a:ext cx="4330262" cy="683284"/>
          </a:xfrm>
        </p:spPr>
        <p:txBody>
          <a:bodyPr>
            <a:normAutofit/>
          </a:bodyPr>
          <a:lstStyle/>
          <a:p>
            <a:r>
              <a:rPr lang="es-CO" sz="2000" dirty="0"/>
              <a:t>Monitoria</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060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4">
            <a:extLst>
              <a:ext uri="{FF2B5EF4-FFF2-40B4-BE49-F238E27FC236}">
                <a16:creationId xmlns:a16="http://schemas.microsoft.com/office/drawing/2014/main" id="{A5462742-E2A7-C14C-BDCD-1E236C7744E1}"/>
              </a:ext>
            </a:extLst>
          </p:cNvPr>
          <p:cNvPicPr>
            <a:picLocks noGrp="1" noChangeAspect="1"/>
          </p:cNvPicPr>
          <p:nvPr>
            <p:ph idx="1"/>
          </p:nvPr>
        </p:nvPicPr>
        <p:blipFill rotWithShape="1">
          <a:blip r:embed="rId2"/>
          <a:srcRect l="44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406929BD-6466-5A42-8E5B-6A613EACAA8E}"/>
              </a:ext>
            </a:extLst>
          </p:cNvPr>
          <p:cNvSpPr>
            <a:spLocks noGrp="1"/>
          </p:cNvSpPr>
          <p:nvPr>
            <p:ph type="title"/>
          </p:nvPr>
        </p:nvSpPr>
        <p:spPr>
          <a:xfrm>
            <a:off x="506297" y="2512906"/>
            <a:ext cx="4406053" cy="1832187"/>
          </a:xfrm>
          <a:prstGeom prst="ellipse">
            <a:avLst/>
          </a:prstGeom>
          <a:solidFill>
            <a:srgbClr val="FFFFFF">
              <a:alpha val="53000"/>
            </a:srgbClr>
          </a:solidFill>
          <a:ln w="174625" cmpd="thinThick">
            <a:solidFill>
              <a:srgbClr val="FFFFFF"/>
            </a:solidFill>
          </a:ln>
        </p:spPr>
        <p:txBody>
          <a:bodyPr vert="horz" lIns="91440" tIns="45720" rIns="91440" bIns="45720" rtlCol="0" anchor="ctr">
            <a:normAutofit/>
          </a:bodyPr>
          <a:lstStyle/>
          <a:p>
            <a:pPr algn="ctr"/>
            <a:r>
              <a:rPr lang="en-US" sz="2600" b="1" i="1" dirty="0">
                <a:solidFill>
                  <a:srgbClr val="262626"/>
                </a:solidFill>
                <a:highlight>
                  <a:srgbClr val="C0C0C0"/>
                </a:highlight>
              </a:rPr>
              <a:t>BufferedWriter</a:t>
            </a:r>
            <a:br>
              <a:rPr lang="en-US" sz="2600" b="1" i="1" dirty="0">
                <a:solidFill>
                  <a:srgbClr val="262626"/>
                </a:solidFill>
                <a:highlight>
                  <a:srgbClr val="C0C0C0"/>
                </a:highlight>
              </a:rPr>
            </a:br>
            <a:r>
              <a:rPr lang="en-US" sz="2600" b="1" i="1" dirty="0">
                <a:solidFill>
                  <a:srgbClr val="262626"/>
                </a:solidFill>
                <a:highlight>
                  <a:srgbClr val="C0C0C0"/>
                </a:highlight>
              </a:rPr>
              <a:t>y BufferedReader</a:t>
            </a:r>
          </a:p>
        </p:txBody>
      </p:sp>
      <p:sp>
        <p:nvSpPr>
          <p:cNvPr id="9" name="CuadroTexto 8">
            <a:extLst>
              <a:ext uri="{FF2B5EF4-FFF2-40B4-BE49-F238E27FC236}">
                <a16:creationId xmlns:a16="http://schemas.microsoft.com/office/drawing/2014/main" id="{3B6B2057-CD44-C746-846A-D082E4E7F599}"/>
              </a:ext>
            </a:extLst>
          </p:cNvPr>
          <p:cNvSpPr txBox="1"/>
          <p:nvPr/>
        </p:nvSpPr>
        <p:spPr>
          <a:xfrm>
            <a:off x="4486275" y="325364"/>
            <a:ext cx="7705726" cy="6555641"/>
          </a:xfrm>
          <a:prstGeom prst="rect">
            <a:avLst/>
          </a:prstGeom>
          <a:gradFill>
            <a:gsLst>
              <a:gs pos="0">
                <a:schemeClr val="accent1">
                  <a:lumMod val="5000"/>
                  <a:lumOff val="95000"/>
                  <a:alpha val="1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s-CO" dirty="0"/>
          </a:p>
          <a:p>
            <a:pPr algn="ctr"/>
            <a:r>
              <a:rPr lang="es-CO" sz="2400" b="1" dirty="0">
                <a:highlight>
                  <a:srgbClr val="C0C0C0"/>
                </a:highlight>
              </a:rPr>
              <a:t>Ejemplo, (lectura y escritura por consola)</a:t>
            </a:r>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dirty="0"/>
          </a:p>
          <a:p>
            <a:endParaRPr lang="es-CO" b="1" dirty="0"/>
          </a:p>
          <a:p>
            <a:endParaRPr lang="es-CO" dirty="0"/>
          </a:p>
          <a:p>
            <a:endParaRPr lang="es-CO" dirty="0"/>
          </a:p>
          <a:p>
            <a:endParaRPr lang="es-CO" dirty="0"/>
          </a:p>
          <a:p>
            <a:endParaRPr lang="es-CO" dirty="0"/>
          </a:p>
        </p:txBody>
      </p:sp>
      <p:pic>
        <p:nvPicPr>
          <p:cNvPr id="4" name="Imagen 3">
            <a:extLst>
              <a:ext uri="{FF2B5EF4-FFF2-40B4-BE49-F238E27FC236}">
                <a16:creationId xmlns:a16="http://schemas.microsoft.com/office/drawing/2014/main" id="{27810BB0-C402-9F48-B9A9-6781F389F7C2}"/>
              </a:ext>
            </a:extLst>
          </p:cNvPr>
          <p:cNvPicPr>
            <a:picLocks noChangeAspect="1"/>
          </p:cNvPicPr>
          <p:nvPr/>
        </p:nvPicPr>
        <p:blipFill>
          <a:blip r:embed="rId3"/>
          <a:stretch>
            <a:fillRect/>
          </a:stretch>
        </p:blipFill>
        <p:spPr>
          <a:xfrm>
            <a:off x="4714835" y="1685484"/>
            <a:ext cx="7477145" cy="3835400"/>
          </a:xfrm>
          <a:prstGeom prst="rect">
            <a:avLst/>
          </a:prstGeom>
        </p:spPr>
      </p:pic>
    </p:spTree>
    <p:extLst>
      <p:ext uri="{BB962C8B-B14F-4D97-AF65-F5344CB8AC3E}">
        <p14:creationId xmlns:p14="http://schemas.microsoft.com/office/powerpoint/2010/main" val="1294398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4">
            <a:extLst>
              <a:ext uri="{FF2B5EF4-FFF2-40B4-BE49-F238E27FC236}">
                <a16:creationId xmlns:a16="http://schemas.microsoft.com/office/drawing/2014/main" id="{A5462742-E2A7-C14C-BDCD-1E236C7744E1}"/>
              </a:ext>
            </a:extLst>
          </p:cNvPr>
          <p:cNvPicPr>
            <a:picLocks noGrp="1" noChangeAspect="1"/>
          </p:cNvPicPr>
          <p:nvPr>
            <p:ph idx="1"/>
          </p:nvPr>
        </p:nvPicPr>
        <p:blipFill rotWithShape="1">
          <a:blip r:embed="rId2"/>
          <a:srcRect l="444"/>
          <a:stretch/>
        </p:blipFill>
        <p:spPr>
          <a:xfrm>
            <a:off x="-15740" y="0"/>
            <a:ext cx="12191980" cy="6857990"/>
          </a:xfrm>
          <a:prstGeom prst="rect">
            <a:avLst/>
          </a:prstGeom>
        </p:spPr>
      </p:pic>
      <p:sp>
        <p:nvSpPr>
          <p:cNvPr id="2" name="Título 1">
            <a:extLst>
              <a:ext uri="{FF2B5EF4-FFF2-40B4-BE49-F238E27FC236}">
                <a16:creationId xmlns:a16="http://schemas.microsoft.com/office/drawing/2014/main" id="{406929BD-6466-5A42-8E5B-6A613EACAA8E}"/>
              </a:ext>
            </a:extLst>
          </p:cNvPr>
          <p:cNvSpPr>
            <a:spLocks noGrp="1"/>
          </p:cNvSpPr>
          <p:nvPr>
            <p:ph type="title"/>
          </p:nvPr>
        </p:nvSpPr>
        <p:spPr>
          <a:xfrm>
            <a:off x="7675673" y="1596808"/>
            <a:ext cx="4406053" cy="1832187"/>
          </a:xfrm>
          <a:prstGeom prst="ellipse">
            <a:avLst/>
          </a:prstGeom>
          <a:solidFill>
            <a:srgbClr val="FFFFFF">
              <a:alpha val="53000"/>
            </a:srgbClr>
          </a:solidFill>
          <a:ln w="174625" cmpd="thinThick">
            <a:solidFill>
              <a:srgbClr val="FFFFFF"/>
            </a:solidFill>
          </a:ln>
        </p:spPr>
        <p:txBody>
          <a:bodyPr vert="horz" lIns="91440" tIns="45720" rIns="91440" bIns="45720" rtlCol="0" anchor="ctr">
            <a:normAutofit/>
          </a:bodyPr>
          <a:lstStyle/>
          <a:p>
            <a:pPr algn="ctr"/>
            <a:r>
              <a:rPr lang="en-US" sz="2600" b="1" i="1" dirty="0">
                <a:solidFill>
                  <a:srgbClr val="262626"/>
                </a:solidFill>
                <a:highlight>
                  <a:srgbClr val="C0C0C0"/>
                </a:highlight>
              </a:rPr>
              <a:t>La clase</a:t>
            </a:r>
            <a:br>
              <a:rPr lang="en-US" sz="2600" b="1" i="1" dirty="0">
                <a:solidFill>
                  <a:srgbClr val="262626"/>
                </a:solidFill>
                <a:highlight>
                  <a:srgbClr val="C0C0C0"/>
                </a:highlight>
              </a:rPr>
            </a:br>
            <a:r>
              <a:rPr lang="en-US" sz="2600" b="1" i="1" dirty="0">
                <a:solidFill>
                  <a:srgbClr val="262626"/>
                </a:solidFill>
                <a:highlight>
                  <a:srgbClr val="C0C0C0"/>
                </a:highlight>
              </a:rPr>
              <a:t>:InetAddress</a:t>
            </a:r>
          </a:p>
        </p:txBody>
      </p:sp>
      <p:sp>
        <p:nvSpPr>
          <p:cNvPr id="9" name="CuadroTexto 8">
            <a:extLst>
              <a:ext uri="{FF2B5EF4-FFF2-40B4-BE49-F238E27FC236}">
                <a16:creationId xmlns:a16="http://schemas.microsoft.com/office/drawing/2014/main" id="{3B6B2057-CD44-C746-846A-D082E4E7F599}"/>
              </a:ext>
            </a:extLst>
          </p:cNvPr>
          <p:cNvSpPr txBox="1"/>
          <p:nvPr/>
        </p:nvSpPr>
        <p:spPr>
          <a:xfrm>
            <a:off x="15760" y="3428999"/>
            <a:ext cx="11893607" cy="3139321"/>
          </a:xfrm>
          <a:prstGeom prst="rect">
            <a:avLst/>
          </a:prstGeom>
          <a:gradFill>
            <a:gsLst>
              <a:gs pos="0">
                <a:schemeClr val="accent1">
                  <a:lumMod val="5000"/>
                  <a:lumOff val="95000"/>
                  <a:alpha val="1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s-CO" dirty="0"/>
          </a:p>
          <a:p>
            <a:endParaRPr lang="es-CO" dirty="0"/>
          </a:p>
          <a:p>
            <a:endParaRPr lang="es-CO" dirty="0"/>
          </a:p>
          <a:p>
            <a:endParaRPr lang="es-CO" dirty="0"/>
          </a:p>
          <a:p>
            <a:endParaRPr lang="es-CO" dirty="0"/>
          </a:p>
          <a:p>
            <a:endParaRPr lang="es-CO" dirty="0"/>
          </a:p>
          <a:p>
            <a:endParaRPr lang="es-CO" dirty="0"/>
          </a:p>
          <a:p>
            <a:r>
              <a:rPr lang="es-CO" dirty="0"/>
              <a:t>         												</a:t>
            </a:r>
          </a:p>
          <a:p>
            <a:endParaRPr lang="es-CO" dirty="0"/>
          </a:p>
          <a:p>
            <a:endParaRPr lang="es-CO" dirty="0"/>
          </a:p>
          <a:p>
            <a:endParaRPr lang="es-CO" dirty="0"/>
          </a:p>
        </p:txBody>
      </p:sp>
      <p:pic>
        <p:nvPicPr>
          <p:cNvPr id="3" name="Imagen 2">
            <a:extLst>
              <a:ext uri="{FF2B5EF4-FFF2-40B4-BE49-F238E27FC236}">
                <a16:creationId xmlns:a16="http://schemas.microsoft.com/office/drawing/2014/main" id="{D8F47962-F8CE-ED4A-87FA-7EC866EC1F43}"/>
              </a:ext>
            </a:extLst>
          </p:cNvPr>
          <p:cNvPicPr>
            <a:picLocks noChangeAspect="1"/>
          </p:cNvPicPr>
          <p:nvPr/>
        </p:nvPicPr>
        <p:blipFill>
          <a:blip r:embed="rId3"/>
          <a:stretch>
            <a:fillRect/>
          </a:stretch>
        </p:blipFill>
        <p:spPr>
          <a:xfrm>
            <a:off x="93604" y="3595680"/>
            <a:ext cx="11815763" cy="1974964"/>
          </a:xfrm>
          <a:prstGeom prst="rect">
            <a:avLst/>
          </a:prstGeom>
        </p:spPr>
      </p:pic>
      <p:pic>
        <p:nvPicPr>
          <p:cNvPr id="6" name="Imagen 5">
            <a:extLst>
              <a:ext uri="{FF2B5EF4-FFF2-40B4-BE49-F238E27FC236}">
                <a16:creationId xmlns:a16="http://schemas.microsoft.com/office/drawing/2014/main" id="{9796DE2C-F888-F940-A821-DD208EF9FF90}"/>
              </a:ext>
            </a:extLst>
          </p:cNvPr>
          <p:cNvPicPr>
            <a:picLocks noChangeAspect="1"/>
          </p:cNvPicPr>
          <p:nvPr/>
        </p:nvPicPr>
        <p:blipFill>
          <a:blip r:embed="rId4"/>
          <a:stretch>
            <a:fillRect/>
          </a:stretch>
        </p:blipFill>
        <p:spPr>
          <a:xfrm>
            <a:off x="3151129" y="5737325"/>
            <a:ext cx="5283200" cy="520700"/>
          </a:xfrm>
          <a:prstGeom prst="rect">
            <a:avLst/>
          </a:prstGeom>
        </p:spPr>
      </p:pic>
    </p:spTree>
    <p:extLst>
      <p:ext uri="{BB962C8B-B14F-4D97-AF65-F5344CB8AC3E}">
        <p14:creationId xmlns:p14="http://schemas.microsoft.com/office/powerpoint/2010/main" val="2143927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4">
            <a:extLst>
              <a:ext uri="{FF2B5EF4-FFF2-40B4-BE49-F238E27FC236}">
                <a16:creationId xmlns:a16="http://schemas.microsoft.com/office/drawing/2014/main" id="{A5462742-E2A7-C14C-BDCD-1E236C7744E1}"/>
              </a:ext>
            </a:extLst>
          </p:cNvPr>
          <p:cNvPicPr>
            <a:picLocks noGrp="1" noChangeAspect="1"/>
          </p:cNvPicPr>
          <p:nvPr>
            <p:ph idx="1"/>
          </p:nvPr>
        </p:nvPicPr>
        <p:blipFill rotWithShape="1">
          <a:blip r:embed="rId2"/>
          <a:srcRect l="444"/>
          <a:stretch/>
        </p:blipFill>
        <p:spPr>
          <a:xfrm>
            <a:off x="-15740" y="0"/>
            <a:ext cx="12191980" cy="6857990"/>
          </a:xfrm>
          <a:prstGeom prst="rect">
            <a:avLst/>
          </a:prstGeom>
        </p:spPr>
      </p:pic>
      <p:sp>
        <p:nvSpPr>
          <p:cNvPr id="2" name="Título 1">
            <a:extLst>
              <a:ext uri="{FF2B5EF4-FFF2-40B4-BE49-F238E27FC236}">
                <a16:creationId xmlns:a16="http://schemas.microsoft.com/office/drawing/2014/main" id="{406929BD-6466-5A42-8E5B-6A613EACAA8E}"/>
              </a:ext>
            </a:extLst>
          </p:cNvPr>
          <p:cNvSpPr>
            <a:spLocks noGrp="1"/>
          </p:cNvSpPr>
          <p:nvPr>
            <p:ph type="title"/>
          </p:nvPr>
        </p:nvSpPr>
        <p:spPr>
          <a:xfrm>
            <a:off x="7675673" y="1596808"/>
            <a:ext cx="4406053" cy="1832187"/>
          </a:xfrm>
          <a:prstGeom prst="ellipse">
            <a:avLst/>
          </a:prstGeom>
          <a:solidFill>
            <a:srgbClr val="FFFFFF">
              <a:alpha val="53000"/>
            </a:srgbClr>
          </a:solidFill>
          <a:ln w="174625" cmpd="thinThick">
            <a:solidFill>
              <a:srgbClr val="FFFFFF"/>
            </a:solidFill>
          </a:ln>
        </p:spPr>
        <p:txBody>
          <a:bodyPr vert="horz" lIns="91440" tIns="45720" rIns="91440" bIns="45720" rtlCol="0" anchor="ctr">
            <a:normAutofit/>
          </a:bodyPr>
          <a:lstStyle/>
          <a:p>
            <a:pPr algn="ctr"/>
            <a:r>
              <a:rPr lang="en-US" sz="2600" b="1" i="1" dirty="0">
                <a:solidFill>
                  <a:srgbClr val="262626"/>
                </a:solidFill>
                <a:highlight>
                  <a:srgbClr val="C0C0C0"/>
                </a:highlight>
              </a:rPr>
              <a:t>La clase</a:t>
            </a:r>
            <a:br>
              <a:rPr lang="en-US" sz="2600" b="1" i="1" dirty="0">
                <a:solidFill>
                  <a:srgbClr val="262626"/>
                </a:solidFill>
                <a:highlight>
                  <a:srgbClr val="C0C0C0"/>
                </a:highlight>
              </a:rPr>
            </a:br>
            <a:r>
              <a:rPr lang="en-US" sz="2600" b="1" i="1" dirty="0">
                <a:solidFill>
                  <a:srgbClr val="262626"/>
                </a:solidFill>
                <a:highlight>
                  <a:srgbClr val="C0C0C0"/>
                </a:highlight>
              </a:rPr>
              <a:t>:InetAddress</a:t>
            </a:r>
          </a:p>
        </p:txBody>
      </p:sp>
      <p:sp>
        <p:nvSpPr>
          <p:cNvPr id="9" name="CuadroTexto 8">
            <a:extLst>
              <a:ext uri="{FF2B5EF4-FFF2-40B4-BE49-F238E27FC236}">
                <a16:creationId xmlns:a16="http://schemas.microsoft.com/office/drawing/2014/main" id="{3B6B2057-CD44-C746-846A-D082E4E7F599}"/>
              </a:ext>
            </a:extLst>
          </p:cNvPr>
          <p:cNvSpPr txBox="1"/>
          <p:nvPr/>
        </p:nvSpPr>
        <p:spPr>
          <a:xfrm>
            <a:off x="546042" y="4194806"/>
            <a:ext cx="11099915" cy="1661993"/>
          </a:xfrm>
          <a:prstGeom prst="rect">
            <a:avLst/>
          </a:prstGeom>
          <a:gradFill>
            <a:gsLst>
              <a:gs pos="0">
                <a:schemeClr val="accent1">
                  <a:lumMod val="5000"/>
                  <a:lumOff val="95000"/>
                  <a:alpha val="1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s-CO" dirty="0"/>
          </a:p>
          <a:p>
            <a:pPr algn="ctr"/>
            <a:endParaRPr lang="es-CO" sz="2400" dirty="0"/>
          </a:p>
          <a:p>
            <a:pPr algn="ctr"/>
            <a:r>
              <a:rPr lang="es-CO" sz="2400" b="1" dirty="0"/>
              <a:t>https://docs.oracle.com/javase/7/docs/api/java/net/InetAddress.html</a:t>
            </a:r>
          </a:p>
          <a:p>
            <a:r>
              <a:rPr lang="es-CO" dirty="0"/>
              <a:t>						</a:t>
            </a:r>
          </a:p>
          <a:p>
            <a:endParaRPr lang="es-CO" dirty="0"/>
          </a:p>
        </p:txBody>
      </p:sp>
    </p:spTree>
    <p:extLst>
      <p:ext uri="{BB962C8B-B14F-4D97-AF65-F5344CB8AC3E}">
        <p14:creationId xmlns:p14="http://schemas.microsoft.com/office/powerpoint/2010/main" val="125620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0918738-41CF-084C-8B44-0BC55770E221}"/>
              </a:ext>
            </a:extLst>
          </p:cNvPr>
          <p:cNvPicPr>
            <a:picLocks noChangeAspect="1"/>
          </p:cNvPicPr>
          <p:nvPr/>
        </p:nvPicPr>
        <p:blipFill rotWithShape="1">
          <a:blip r:embed="rId2"/>
          <a:srcRect l="444"/>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25E4A69B-F365-AE47-9AAE-FE68815655E7}"/>
              </a:ext>
            </a:extLst>
          </p:cNvPr>
          <p:cNvSpPr>
            <a:spLocks noGrp="1"/>
          </p:cNvSpPr>
          <p:nvPr>
            <p:ph type="ctrTitle"/>
          </p:nvPr>
        </p:nvSpPr>
        <p:spPr>
          <a:xfrm>
            <a:off x="8022021" y="3231931"/>
            <a:ext cx="3852041" cy="1834056"/>
          </a:xfrm>
        </p:spPr>
        <p:txBody>
          <a:bodyPr>
            <a:normAutofit/>
          </a:bodyPr>
          <a:lstStyle/>
          <a:p>
            <a:r>
              <a:rPr lang="es-CO" sz="4000" dirty="0"/>
              <a:t>Frase Motivadora</a:t>
            </a:r>
          </a:p>
        </p:txBody>
      </p:sp>
      <p:sp>
        <p:nvSpPr>
          <p:cNvPr id="3" name="Subtítulo 2">
            <a:extLst>
              <a:ext uri="{FF2B5EF4-FFF2-40B4-BE49-F238E27FC236}">
                <a16:creationId xmlns:a16="http://schemas.microsoft.com/office/drawing/2014/main" id="{8180349B-623A-794E-BAF9-93A88FFE0B19}"/>
              </a:ext>
            </a:extLst>
          </p:cNvPr>
          <p:cNvSpPr>
            <a:spLocks noGrp="1"/>
          </p:cNvSpPr>
          <p:nvPr>
            <p:ph type="subTitle" idx="1"/>
          </p:nvPr>
        </p:nvSpPr>
        <p:spPr>
          <a:xfrm>
            <a:off x="7782910" y="5242675"/>
            <a:ext cx="4330262" cy="683284"/>
          </a:xfrm>
        </p:spPr>
        <p:txBody>
          <a:bodyPr>
            <a:normAutofit/>
          </a:bodyPr>
          <a:lstStyle/>
          <a:p>
            <a:r>
              <a:rPr lang="es-CO" sz="2000" dirty="0"/>
              <a:t>Monitoria</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BBE7C92A-8E3E-0045-BB39-BF07CC600A80}"/>
              </a:ext>
            </a:extLst>
          </p:cNvPr>
          <p:cNvPicPr>
            <a:picLocks noChangeAspect="1"/>
          </p:cNvPicPr>
          <p:nvPr/>
        </p:nvPicPr>
        <p:blipFill>
          <a:blip r:embed="rId3"/>
          <a:stretch>
            <a:fillRect/>
          </a:stretch>
        </p:blipFill>
        <p:spPr>
          <a:xfrm>
            <a:off x="545862" y="628650"/>
            <a:ext cx="5550138" cy="5600700"/>
          </a:xfrm>
          <a:prstGeom prst="rect">
            <a:avLst/>
          </a:prstGeom>
        </p:spPr>
      </p:pic>
    </p:spTree>
    <p:extLst>
      <p:ext uri="{BB962C8B-B14F-4D97-AF65-F5344CB8AC3E}">
        <p14:creationId xmlns:p14="http://schemas.microsoft.com/office/powerpoint/2010/main" val="253823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4">
            <a:extLst>
              <a:ext uri="{FF2B5EF4-FFF2-40B4-BE49-F238E27FC236}">
                <a16:creationId xmlns:a16="http://schemas.microsoft.com/office/drawing/2014/main" id="{A5462742-E2A7-C14C-BDCD-1E236C7744E1}"/>
              </a:ext>
            </a:extLst>
          </p:cNvPr>
          <p:cNvPicPr>
            <a:picLocks noGrp="1" noChangeAspect="1"/>
          </p:cNvPicPr>
          <p:nvPr>
            <p:ph idx="1"/>
          </p:nvPr>
        </p:nvPicPr>
        <p:blipFill rotWithShape="1">
          <a:blip r:embed="rId2"/>
          <a:srcRect l="44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406929BD-6466-5A42-8E5B-6A613EACAA8E}"/>
              </a:ext>
            </a:extLst>
          </p:cNvPr>
          <p:cNvSpPr>
            <a:spLocks noGrp="1"/>
          </p:cNvSpPr>
          <p:nvPr>
            <p:ph type="title"/>
          </p:nvPr>
        </p:nvSpPr>
        <p:spPr>
          <a:xfrm>
            <a:off x="3086099" y="1598507"/>
            <a:ext cx="6269663" cy="2716319"/>
          </a:xfrm>
          <a:prstGeom prst="ellipse">
            <a:avLst/>
          </a:prstGeom>
          <a:solidFill>
            <a:srgbClr val="FFFFFF">
              <a:alpha val="53000"/>
            </a:srgbClr>
          </a:solidFill>
          <a:ln w="174625" cmpd="thinThick">
            <a:solidFill>
              <a:srgbClr val="FFFFFF"/>
            </a:solidFill>
          </a:ln>
        </p:spPr>
        <p:txBody>
          <a:bodyPr vert="horz" lIns="91440" tIns="45720" rIns="91440" bIns="45720" rtlCol="0" anchor="ctr">
            <a:normAutofit/>
          </a:bodyPr>
          <a:lstStyle/>
          <a:p>
            <a:pPr algn="ctr"/>
            <a:r>
              <a:rPr lang="en-US" sz="3600" b="1" i="1" dirty="0">
                <a:solidFill>
                  <a:srgbClr val="262626"/>
                </a:solidFill>
                <a:highlight>
                  <a:srgbClr val="C0C0C0"/>
                </a:highlight>
              </a:rPr>
              <a:t>Que es un buffer?</a:t>
            </a:r>
          </a:p>
        </p:txBody>
      </p:sp>
    </p:spTree>
    <p:extLst>
      <p:ext uri="{BB962C8B-B14F-4D97-AF65-F5344CB8AC3E}">
        <p14:creationId xmlns:p14="http://schemas.microsoft.com/office/powerpoint/2010/main" val="1048323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4">
            <a:extLst>
              <a:ext uri="{FF2B5EF4-FFF2-40B4-BE49-F238E27FC236}">
                <a16:creationId xmlns:a16="http://schemas.microsoft.com/office/drawing/2014/main" id="{A5462742-E2A7-C14C-BDCD-1E236C7744E1}"/>
              </a:ext>
            </a:extLst>
          </p:cNvPr>
          <p:cNvPicPr>
            <a:picLocks noGrp="1" noChangeAspect="1"/>
          </p:cNvPicPr>
          <p:nvPr>
            <p:ph idx="1"/>
          </p:nvPr>
        </p:nvPicPr>
        <p:blipFill rotWithShape="1">
          <a:blip r:embed="rId2"/>
          <a:srcRect l="44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406929BD-6466-5A42-8E5B-6A613EACAA8E}"/>
              </a:ext>
            </a:extLst>
          </p:cNvPr>
          <p:cNvSpPr>
            <a:spLocks noGrp="1"/>
          </p:cNvSpPr>
          <p:nvPr>
            <p:ph type="title"/>
          </p:nvPr>
        </p:nvSpPr>
        <p:spPr>
          <a:xfrm>
            <a:off x="506297" y="2512906"/>
            <a:ext cx="4406053" cy="1832187"/>
          </a:xfrm>
          <a:prstGeom prst="ellipse">
            <a:avLst/>
          </a:prstGeom>
          <a:solidFill>
            <a:srgbClr val="FFFFFF">
              <a:alpha val="53000"/>
            </a:srgbClr>
          </a:solidFill>
          <a:ln w="174625" cmpd="thinThick">
            <a:solidFill>
              <a:srgbClr val="FFFFFF"/>
            </a:solidFill>
          </a:ln>
        </p:spPr>
        <p:txBody>
          <a:bodyPr vert="horz" lIns="91440" tIns="45720" rIns="91440" bIns="45720" rtlCol="0" anchor="ctr">
            <a:normAutofit/>
          </a:bodyPr>
          <a:lstStyle/>
          <a:p>
            <a:pPr algn="ctr"/>
            <a:r>
              <a:rPr lang="en-US" sz="2600" b="1" i="1" dirty="0">
                <a:solidFill>
                  <a:srgbClr val="262626"/>
                </a:solidFill>
                <a:highlight>
                  <a:srgbClr val="C0C0C0"/>
                </a:highlight>
              </a:rPr>
              <a:t>Que es un buffer?</a:t>
            </a:r>
          </a:p>
        </p:txBody>
      </p:sp>
      <p:sp>
        <p:nvSpPr>
          <p:cNvPr id="9" name="CuadroTexto 8">
            <a:extLst>
              <a:ext uri="{FF2B5EF4-FFF2-40B4-BE49-F238E27FC236}">
                <a16:creationId xmlns:a16="http://schemas.microsoft.com/office/drawing/2014/main" id="{3B6B2057-CD44-C746-846A-D082E4E7F599}"/>
              </a:ext>
            </a:extLst>
          </p:cNvPr>
          <p:cNvSpPr txBox="1"/>
          <p:nvPr/>
        </p:nvSpPr>
        <p:spPr>
          <a:xfrm>
            <a:off x="5418627" y="325365"/>
            <a:ext cx="6525723" cy="6494085"/>
          </a:xfrm>
          <a:prstGeom prst="rect">
            <a:avLst/>
          </a:prstGeom>
          <a:gradFill>
            <a:gsLst>
              <a:gs pos="0">
                <a:schemeClr val="accent1">
                  <a:lumMod val="5000"/>
                  <a:lumOff val="95000"/>
                  <a:alpha val="1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s-CO" dirty="0"/>
          </a:p>
          <a:p>
            <a:pPr algn="ctr"/>
            <a:r>
              <a:rPr lang="es-CO" sz="2400" b="1" dirty="0">
                <a:highlight>
                  <a:srgbClr val="C0C0C0"/>
                </a:highlight>
              </a:rPr>
              <a:t>Como funciona?</a:t>
            </a:r>
          </a:p>
          <a:p>
            <a:endParaRPr lang="es-CO" sz="2400" b="1" dirty="0"/>
          </a:p>
          <a:p>
            <a:endParaRPr lang="es-CO" sz="3200" b="1" dirty="0"/>
          </a:p>
          <a:p>
            <a:pPr algn="just"/>
            <a:r>
              <a:rPr lang="es-CO" sz="2400" b="1" dirty="0"/>
              <a:t>Es un espacio de memoria, en el que se almacenan datos de manera temporal, normalmente para un único uso.</a:t>
            </a:r>
          </a:p>
          <a:p>
            <a:pPr algn="just"/>
            <a:endParaRPr lang="es-CO" sz="2400" b="1" dirty="0"/>
          </a:p>
          <a:p>
            <a:pPr algn="just"/>
            <a:endParaRPr lang="es-CO" sz="2400" b="1" dirty="0"/>
          </a:p>
          <a:p>
            <a:pPr algn="just"/>
            <a:endParaRPr lang="es-CO" sz="2400" b="1" dirty="0"/>
          </a:p>
          <a:p>
            <a:pPr algn="just"/>
            <a:r>
              <a:rPr lang="es-CO" sz="2400" b="1" dirty="0"/>
              <a:t>Su principal uso es para evitar que el programa o recurso que los requiere, ya sea hardware o software, se quede sin datos durante una transferencia (entrada/salida) de datos irregular o por la velocidad del proceso</a:t>
            </a:r>
            <a:r>
              <a:rPr lang="es-CO" sz="2400" b="1" dirty="0">
                <a:highlight>
                  <a:srgbClr val="C0C0C0"/>
                </a:highlight>
              </a:rPr>
              <a:t>.</a:t>
            </a:r>
          </a:p>
          <a:p>
            <a:endParaRPr lang="es-CO" b="1" dirty="0"/>
          </a:p>
          <a:p>
            <a:endParaRPr lang="es-CO" dirty="0"/>
          </a:p>
          <a:p>
            <a:endParaRPr lang="es-CO" dirty="0"/>
          </a:p>
        </p:txBody>
      </p:sp>
    </p:spTree>
    <p:extLst>
      <p:ext uri="{BB962C8B-B14F-4D97-AF65-F5344CB8AC3E}">
        <p14:creationId xmlns:p14="http://schemas.microsoft.com/office/powerpoint/2010/main" val="1737815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4">
            <a:extLst>
              <a:ext uri="{FF2B5EF4-FFF2-40B4-BE49-F238E27FC236}">
                <a16:creationId xmlns:a16="http://schemas.microsoft.com/office/drawing/2014/main" id="{A5462742-E2A7-C14C-BDCD-1E236C7744E1}"/>
              </a:ext>
            </a:extLst>
          </p:cNvPr>
          <p:cNvPicPr>
            <a:picLocks noGrp="1" noChangeAspect="1"/>
          </p:cNvPicPr>
          <p:nvPr>
            <p:ph idx="1"/>
          </p:nvPr>
        </p:nvPicPr>
        <p:blipFill rotWithShape="1">
          <a:blip r:embed="rId2"/>
          <a:srcRect l="444"/>
          <a:stretch/>
        </p:blipFill>
        <p:spPr>
          <a:xfrm>
            <a:off x="20" y="0"/>
            <a:ext cx="12191980" cy="6857990"/>
          </a:xfrm>
          <a:prstGeom prst="rect">
            <a:avLst/>
          </a:prstGeom>
        </p:spPr>
      </p:pic>
      <p:sp>
        <p:nvSpPr>
          <p:cNvPr id="2" name="Título 1">
            <a:extLst>
              <a:ext uri="{FF2B5EF4-FFF2-40B4-BE49-F238E27FC236}">
                <a16:creationId xmlns:a16="http://schemas.microsoft.com/office/drawing/2014/main" id="{406929BD-6466-5A42-8E5B-6A613EACAA8E}"/>
              </a:ext>
            </a:extLst>
          </p:cNvPr>
          <p:cNvSpPr>
            <a:spLocks noGrp="1"/>
          </p:cNvSpPr>
          <p:nvPr>
            <p:ph type="title"/>
          </p:nvPr>
        </p:nvSpPr>
        <p:spPr>
          <a:xfrm>
            <a:off x="506297" y="2512906"/>
            <a:ext cx="4406053" cy="1832187"/>
          </a:xfrm>
          <a:prstGeom prst="ellipse">
            <a:avLst/>
          </a:prstGeom>
          <a:solidFill>
            <a:srgbClr val="FFFFFF">
              <a:alpha val="53000"/>
            </a:srgbClr>
          </a:solidFill>
          <a:ln w="174625" cmpd="thinThick">
            <a:solidFill>
              <a:srgbClr val="FFFFFF"/>
            </a:solidFill>
          </a:ln>
        </p:spPr>
        <p:txBody>
          <a:bodyPr vert="horz" lIns="91440" tIns="45720" rIns="91440" bIns="45720" rtlCol="0" anchor="ctr">
            <a:normAutofit/>
          </a:bodyPr>
          <a:lstStyle/>
          <a:p>
            <a:pPr algn="ctr"/>
            <a:r>
              <a:rPr lang="en-US" sz="2600" b="1" i="1" dirty="0">
                <a:solidFill>
                  <a:srgbClr val="262626"/>
                </a:solidFill>
                <a:highlight>
                  <a:srgbClr val="C0C0C0"/>
                </a:highlight>
              </a:rPr>
              <a:t>Que es un buffer?</a:t>
            </a:r>
          </a:p>
        </p:txBody>
      </p:sp>
      <p:sp>
        <p:nvSpPr>
          <p:cNvPr id="9" name="CuadroTexto 8">
            <a:extLst>
              <a:ext uri="{FF2B5EF4-FFF2-40B4-BE49-F238E27FC236}">
                <a16:creationId xmlns:a16="http://schemas.microsoft.com/office/drawing/2014/main" id="{3B6B2057-CD44-C746-846A-D082E4E7F599}"/>
              </a:ext>
            </a:extLst>
          </p:cNvPr>
          <p:cNvSpPr txBox="1"/>
          <p:nvPr/>
        </p:nvSpPr>
        <p:spPr>
          <a:xfrm>
            <a:off x="5715000" y="98352"/>
            <a:ext cx="6477000" cy="6647974"/>
          </a:xfrm>
          <a:prstGeom prst="rect">
            <a:avLst/>
          </a:prstGeom>
          <a:gradFill>
            <a:gsLst>
              <a:gs pos="0">
                <a:schemeClr val="accent1">
                  <a:lumMod val="5000"/>
                  <a:lumOff val="95000"/>
                  <a:alpha val="1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s-CO" dirty="0"/>
          </a:p>
          <a:p>
            <a:pPr algn="ctr"/>
            <a:r>
              <a:rPr lang="es-CO" sz="2400" b="1" dirty="0">
                <a:highlight>
                  <a:srgbClr val="C0C0C0"/>
                </a:highlight>
              </a:rPr>
              <a:t>Como funciona?</a:t>
            </a:r>
          </a:p>
          <a:p>
            <a:endParaRPr lang="es-CO" sz="2400" b="1" dirty="0"/>
          </a:p>
          <a:p>
            <a:endParaRPr lang="es-CO" b="1"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p:txBody>
      </p:sp>
      <p:pic>
        <p:nvPicPr>
          <p:cNvPr id="4" name="Imagen 3" descr="Imagen que contiene captura de pantalla&#10;&#10;&#10;&#10;Descripción generada automáticamente">
            <a:extLst>
              <a:ext uri="{FF2B5EF4-FFF2-40B4-BE49-F238E27FC236}">
                <a16:creationId xmlns:a16="http://schemas.microsoft.com/office/drawing/2014/main" id="{B335DBF2-07F2-F64B-96B8-F9A26CBF791D}"/>
              </a:ext>
            </a:extLst>
          </p:cNvPr>
          <p:cNvPicPr>
            <a:picLocks noChangeAspect="1"/>
          </p:cNvPicPr>
          <p:nvPr/>
        </p:nvPicPr>
        <p:blipFill>
          <a:blip r:embed="rId3"/>
          <a:stretch>
            <a:fillRect/>
          </a:stretch>
        </p:blipFill>
        <p:spPr>
          <a:xfrm>
            <a:off x="7067550" y="839440"/>
            <a:ext cx="3771900" cy="1410863"/>
          </a:xfrm>
          <a:prstGeom prst="rect">
            <a:avLst/>
          </a:prstGeom>
        </p:spPr>
      </p:pic>
      <p:pic>
        <p:nvPicPr>
          <p:cNvPr id="6" name="Imagen 5" descr="Imagen que contiene captura de pantalla&#10;&#10;&#10;&#10;Descripción generada automáticamente">
            <a:extLst>
              <a:ext uri="{FF2B5EF4-FFF2-40B4-BE49-F238E27FC236}">
                <a16:creationId xmlns:a16="http://schemas.microsoft.com/office/drawing/2014/main" id="{1369775C-02BB-4748-9257-8D460695A5BA}"/>
              </a:ext>
            </a:extLst>
          </p:cNvPr>
          <p:cNvPicPr>
            <a:picLocks noChangeAspect="1"/>
          </p:cNvPicPr>
          <p:nvPr/>
        </p:nvPicPr>
        <p:blipFill>
          <a:blip r:embed="rId4"/>
          <a:stretch>
            <a:fillRect/>
          </a:stretch>
        </p:blipFill>
        <p:spPr>
          <a:xfrm>
            <a:off x="6096000" y="2329367"/>
            <a:ext cx="5899150" cy="4279346"/>
          </a:xfrm>
          <a:prstGeom prst="rect">
            <a:avLst/>
          </a:prstGeom>
        </p:spPr>
      </p:pic>
    </p:spTree>
    <p:extLst>
      <p:ext uri="{BB962C8B-B14F-4D97-AF65-F5344CB8AC3E}">
        <p14:creationId xmlns:p14="http://schemas.microsoft.com/office/powerpoint/2010/main" val="335458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4">
            <a:extLst>
              <a:ext uri="{FF2B5EF4-FFF2-40B4-BE49-F238E27FC236}">
                <a16:creationId xmlns:a16="http://schemas.microsoft.com/office/drawing/2014/main" id="{A5462742-E2A7-C14C-BDCD-1E236C7744E1}"/>
              </a:ext>
            </a:extLst>
          </p:cNvPr>
          <p:cNvPicPr>
            <a:picLocks noGrp="1" noChangeAspect="1"/>
          </p:cNvPicPr>
          <p:nvPr>
            <p:ph idx="1"/>
          </p:nvPr>
        </p:nvPicPr>
        <p:blipFill rotWithShape="1">
          <a:blip r:embed="rId2"/>
          <a:srcRect l="44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406929BD-6466-5A42-8E5B-6A613EACAA8E}"/>
              </a:ext>
            </a:extLst>
          </p:cNvPr>
          <p:cNvSpPr>
            <a:spLocks noGrp="1"/>
          </p:cNvSpPr>
          <p:nvPr>
            <p:ph type="title"/>
          </p:nvPr>
        </p:nvSpPr>
        <p:spPr>
          <a:xfrm>
            <a:off x="506297" y="2512906"/>
            <a:ext cx="4406053" cy="1832187"/>
          </a:xfrm>
          <a:prstGeom prst="ellipse">
            <a:avLst/>
          </a:prstGeom>
          <a:solidFill>
            <a:srgbClr val="FFFFFF">
              <a:alpha val="53000"/>
            </a:srgbClr>
          </a:solidFill>
          <a:ln w="174625" cmpd="thinThick">
            <a:solidFill>
              <a:srgbClr val="FFFFFF"/>
            </a:solidFill>
          </a:ln>
        </p:spPr>
        <p:txBody>
          <a:bodyPr vert="horz" lIns="91440" tIns="45720" rIns="91440" bIns="45720" rtlCol="0" anchor="ctr">
            <a:normAutofit/>
          </a:bodyPr>
          <a:lstStyle/>
          <a:p>
            <a:pPr algn="ctr"/>
            <a:r>
              <a:rPr lang="en-US" sz="2600" b="1" i="1" dirty="0">
                <a:solidFill>
                  <a:srgbClr val="262626"/>
                </a:solidFill>
                <a:highlight>
                  <a:srgbClr val="C0C0C0"/>
                </a:highlight>
              </a:rPr>
              <a:t>BufferedReader</a:t>
            </a:r>
            <a:br>
              <a:rPr lang="en-US" sz="2600" b="1" i="1" dirty="0">
                <a:solidFill>
                  <a:srgbClr val="262626"/>
                </a:solidFill>
                <a:highlight>
                  <a:srgbClr val="C0C0C0"/>
                </a:highlight>
              </a:rPr>
            </a:br>
            <a:r>
              <a:rPr lang="en-US" sz="2600" b="1" i="1" dirty="0">
                <a:solidFill>
                  <a:srgbClr val="262626"/>
                </a:solidFill>
                <a:highlight>
                  <a:srgbClr val="C0C0C0"/>
                </a:highlight>
              </a:rPr>
              <a:t>e InputStreamReader</a:t>
            </a:r>
          </a:p>
        </p:txBody>
      </p:sp>
      <p:sp>
        <p:nvSpPr>
          <p:cNvPr id="9" name="CuadroTexto 8">
            <a:extLst>
              <a:ext uri="{FF2B5EF4-FFF2-40B4-BE49-F238E27FC236}">
                <a16:creationId xmlns:a16="http://schemas.microsoft.com/office/drawing/2014/main" id="{3B6B2057-CD44-C746-846A-D082E4E7F599}"/>
              </a:ext>
            </a:extLst>
          </p:cNvPr>
          <p:cNvSpPr txBox="1"/>
          <p:nvPr/>
        </p:nvSpPr>
        <p:spPr>
          <a:xfrm>
            <a:off x="5418627" y="325364"/>
            <a:ext cx="6773373" cy="6432530"/>
          </a:xfrm>
          <a:prstGeom prst="rect">
            <a:avLst/>
          </a:prstGeom>
          <a:gradFill>
            <a:gsLst>
              <a:gs pos="0">
                <a:schemeClr val="accent1">
                  <a:lumMod val="5000"/>
                  <a:lumOff val="95000"/>
                  <a:alpha val="1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s-CO" dirty="0"/>
          </a:p>
          <a:p>
            <a:pPr algn="ctr"/>
            <a:r>
              <a:rPr lang="es-CO" sz="2400" b="1" dirty="0">
                <a:highlight>
                  <a:srgbClr val="C0C0C0"/>
                </a:highlight>
              </a:rPr>
              <a:t>Declaracion</a:t>
            </a:r>
            <a:endParaRPr lang="es-CO" b="1" dirty="0">
              <a:highlight>
                <a:srgbClr val="C0C0C0"/>
              </a:highlight>
            </a:endParaRPr>
          </a:p>
          <a:p>
            <a:endParaRPr lang="es-CO" dirty="0"/>
          </a:p>
          <a:p>
            <a:endParaRPr lang="es-CO" dirty="0"/>
          </a:p>
          <a:p>
            <a:endParaRPr lang="es-CO" dirty="0"/>
          </a:p>
          <a:p>
            <a:endParaRPr lang="es-CO" dirty="0"/>
          </a:p>
          <a:p>
            <a:endParaRPr lang="es-CO" dirty="0"/>
          </a:p>
          <a:p>
            <a:pPr algn="ctr"/>
            <a:r>
              <a:rPr lang="es-CO" sz="2400" b="1" dirty="0">
                <a:highlight>
                  <a:srgbClr val="C0C0C0"/>
                </a:highlight>
              </a:rPr>
              <a:t>Como funciona?</a:t>
            </a:r>
          </a:p>
          <a:p>
            <a:pPr algn="just"/>
            <a:endParaRPr lang="es-CO" sz="2800" b="1" dirty="0"/>
          </a:p>
          <a:p>
            <a:pPr algn="just"/>
            <a:r>
              <a:rPr lang="es-CO" sz="2400" b="1" dirty="0"/>
              <a:t>BufferedReader tiene la misma funcion del FileReader ( es decir leer y escribir en ficheros) , pero estas funciones son mas optimas. Su uso tambien puede variar. Algunas personas los utilizan para lectura por consola.</a:t>
            </a:r>
          </a:p>
          <a:p>
            <a:endParaRPr lang="es-CO" b="1" dirty="0"/>
          </a:p>
          <a:p>
            <a:endParaRPr lang="es-CO" b="1" dirty="0"/>
          </a:p>
          <a:p>
            <a:endParaRPr lang="es-CO" dirty="0"/>
          </a:p>
          <a:p>
            <a:endParaRPr lang="es-CO" dirty="0"/>
          </a:p>
          <a:p>
            <a:endParaRPr lang="es-CO" dirty="0"/>
          </a:p>
          <a:p>
            <a:endParaRPr lang="es-CO" dirty="0"/>
          </a:p>
        </p:txBody>
      </p:sp>
      <p:pic>
        <p:nvPicPr>
          <p:cNvPr id="10" name="Imagen 9">
            <a:extLst>
              <a:ext uri="{FF2B5EF4-FFF2-40B4-BE49-F238E27FC236}">
                <a16:creationId xmlns:a16="http://schemas.microsoft.com/office/drawing/2014/main" id="{05BC39B9-FD75-4E47-A69F-7A24524BBEEA}"/>
              </a:ext>
            </a:extLst>
          </p:cNvPr>
          <p:cNvPicPr>
            <a:picLocks noChangeAspect="1"/>
          </p:cNvPicPr>
          <p:nvPr/>
        </p:nvPicPr>
        <p:blipFill>
          <a:blip r:embed="rId3"/>
          <a:stretch>
            <a:fillRect/>
          </a:stretch>
        </p:blipFill>
        <p:spPr>
          <a:xfrm>
            <a:off x="5418627" y="1384723"/>
            <a:ext cx="6769100" cy="342900"/>
          </a:xfrm>
          <a:prstGeom prst="rect">
            <a:avLst/>
          </a:prstGeom>
        </p:spPr>
      </p:pic>
    </p:spTree>
    <p:extLst>
      <p:ext uri="{BB962C8B-B14F-4D97-AF65-F5344CB8AC3E}">
        <p14:creationId xmlns:p14="http://schemas.microsoft.com/office/powerpoint/2010/main" val="2726079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4">
            <a:extLst>
              <a:ext uri="{FF2B5EF4-FFF2-40B4-BE49-F238E27FC236}">
                <a16:creationId xmlns:a16="http://schemas.microsoft.com/office/drawing/2014/main" id="{A5462742-E2A7-C14C-BDCD-1E236C7744E1}"/>
              </a:ext>
            </a:extLst>
          </p:cNvPr>
          <p:cNvPicPr>
            <a:picLocks noGrp="1" noChangeAspect="1"/>
          </p:cNvPicPr>
          <p:nvPr>
            <p:ph idx="1"/>
          </p:nvPr>
        </p:nvPicPr>
        <p:blipFill rotWithShape="1">
          <a:blip r:embed="rId2"/>
          <a:srcRect l="44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406929BD-6466-5A42-8E5B-6A613EACAA8E}"/>
              </a:ext>
            </a:extLst>
          </p:cNvPr>
          <p:cNvSpPr>
            <a:spLocks noGrp="1"/>
          </p:cNvSpPr>
          <p:nvPr>
            <p:ph type="title"/>
          </p:nvPr>
        </p:nvSpPr>
        <p:spPr>
          <a:xfrm>
            <a:off x="506297" y="2512906"/>
            <a:ext cx="4406053" cy="1832187"/>
          </a:xfrm>
          <a:prstGeom prst="ellipse">
            <a:avLst/>
          </a:prstGeom>
          <a:solidFill>
            <a:srgbClr val="FFFFFF">
              <a:alpha val="53000"/>
            </a:srgbClr>
          </a:solidFill>
          <a:ln w="174625" cmpd="thinThick">
            <a:solidFill>
              <a:srgbClr val="FFFFFF"/>
            </a:solidFill>
          </a:ln>
        </p:spPr>
        <p:txBody>
          <a:bodyPr vert="horz" lIns="91440" tIns="45720" rIns="91440" bIns="45720" rtlCol="0" anchor="ctr">
            <a:normAutofit/>
          </a:bodyPr>
          <a:lstStyle/>
          <a:p>
            <a:pPr algn="ctr"/>
            <a:r>
              <a:rPr lang="en-US" sz="2600" b="1" i="1" dirty="0">
                <a:solidFill>
                  <a:srgbClr val="262626"/>
                </a:solidFill>
                <a:highlight>
                  <a:srgbClr val="C0C0C0"/>
                </a:highlight>
              </a:rPr>
              <a:t>BufferedWriter</a:t>
            </a:r>
            <a:br>
              <a:rPr lang="en-US" sz="2600" b="1" i="1" dirty="0">
                <a:solidFill>
                  <a:srgbClr val="262626"/>
                </a:solidFill>
                <a:highlight>
                  <a:srgbClr val="C0C0C0"/>
                </a:highlight>
              </a:rPr>
            </a:br>
            <a:r>
              <a:rPr lang="en-US" sz="2600" b="1" i="1" dirty="0">
                <a:solidFill>
                  <a:srgbClr val="262626"/>
                </a:solidFill>
                <a:highlight>
                  <a:srgbClr val="C0C0C0"/>
                </a:highlight>
              </a:rPr>
              <a:t>y OutputStreamReader</a:t>
            </a:r>
          </a:p>
        </p:txBody>
      </p:sp>
      <p:sp>
        <p:nvSpPr>
          <p:cNvPr id="9" name="CuadroTexto 8">
            <a:extLst>
              <a:ext uri="{FF2B5EF4-FFF2-40B4-BE49-F238E27FC236}">
                <a16:creationId xmlns:a16="http://schemas.microsoft.com/office/drawing/2014/main" id="{3B6B2057-CD44-C746-846A-D082E4E7F599}"/>
              </a:ext>
            </a:extLst>
          </p:cNvPr>
          <p:cNvSpPr txBox="1"/>
          <p:nvPr/>
        </p:nvSpPr>
        <p:spPr>
          <a:xfrm>
            <a:off x="5418627" y="325364"/>
            <a:ext cx="6773373" cy="6093976"/>
          </a:xfrm>
          <a:prstGeom prst="rect">
            <a:avLst/>
          </a:prstGeom>
          <a:gradFill>
            <a:gsLst>
              <a:gs pos="0">
                <a:schemeClr val="accent1">
                  <a:lumMod val="5000"/>
                  <a:lumOff val="95000"/>
                  <a:alpha val="1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endParaRPr lang="es-CO" dirty="0"/>
          </a:p>
          <a:p>
            <a:pPr algn="ctr"/>
            <a:r>
              <a:rPr lang="es-CO" sz="2400" b="1" dirty="0">
                <a:highlight>
                  <a:srgbClr val="C0C0C0"/>
                </a:highlight>
              </a:rPr>
              <a:t>Declaracion</a:t>
            </a:r>
            <a:endParaRPr lang="es-CO" b="1" dirty="0">
              <a:highlight>
                <a:srgbClr val="C0C0C0"/>
              </a:highlight>
            </a:endParaRPr>
          </a:p>
          <a:p>
            <a:endParaRPr lang="es-CO" dirty="0"/>
          </a:p>
          <a:p>
            <a:endParaRPr lang="es-CO" dirty="0"/>
          </a:p>
          <a:p>
            <a:endParaRPr lang="es-CO" dirty="0"/>
          </a:p>
          <a:p>
            <a:endParaRPr lang="es-CO" dirty="0"/>
          </a:p>
          <a:p>
            <a:endParaRPr lang="es-CO" dirty="0"/>
          </a:p>
          <a:p>
            <a:pPr algn="ctr"/>
            <a:r>
              <a:rPr lang="es-CO" sz="2400" b="1" dirty="0">
                <a:highlight>
                  <a:srgbClr val="C0C0C0"/>
                </a:highlight>
              </a:rPr>
              <a:t>Como funciona?</a:t>
            </a:r>
          </a:p>
          <a:p>
            <a:pPr algn="just"/>
            <a:endParaRPr lang="es-CO" sz="2400" b="1" dirty="0"/>
          </a:p>
          <a:p>
            <a:pPr algn="just"/>
            <a:r>
              <a:rPr lang="es-ES" sz="2400" b="1" dirty="0"/>
              <a:t>La clase implementa un flujo de salida en búfer. Al configurar tal flujo de salida, una aplicación puede escribir bytes en el flujo de salida subyacente sin necesariamente generar una llamada al sistema subyacente para cada byte escrito.</a:t>
            </a:r>
            <a:endParaRPr lang="es-CO" sz="2400" b="1" dirty="0"/>
          </a:p>
          <a:p>
            <a:endParaRPr lang="es-CO" b="1" dirty="0"/>
          </a:p>
          <a:p>
            <a:endParaRPr lang="es-CO" dirty="0"/>
          </a:p>
          <a:p>
            <a:endParaRPr lang="es-CO" dirty="0"/>
          </a:p>
          <a:p>
            <a:endParaRPr lang="es-CO" dirty="0"/>
          </a:p>
          <a:p>
            <a:endParaRPr lang="es-CO" dirty="0"/>
          </a:p>
        </p:txBody>
      </p:sp>
      <p:pic>
        <p:nvPicPr>
          <p:cNvPr id="3" name="Imagen 2">
            <a:extLst>
              <a:ext uri="{FF2B5EF4-FFF2-40B4-BE49-F238E27FC236}">
                <a16:creationId xmlns:a16="http://schemas.microsoft.com/office/drawing/2014/main" id="{E61E18CB-3700-3542-90DA-CC77FCDA5238}"/>
              </a:ext>
            </a:extLst>
          </p:cNvPr>
          <p:cNvPicPr>
            <a:picLocks noChangeAspect="1"/>
          </p:cNvPicPr>
          <p:nvPr/>
        </p:nvPicPr>
        <p:blipFill>
          <a:blip r:embed="rId3"/>
          <a:stretch>
            <a:fillRect/>
          </a:stretch>
        </p:blipFill>
        <p:spPr>
          <a:xfrm>
            <a:off x="5418627" y="1464797"/>
            <a:ext cx="6773353" cy="308440"/>
          </a:xfrm>
          <a:prstGeom prst="rect">
            <a:avLst/>
          </a:prstGeom>
        </p:spPr>
      </p:pic>
    </p:spTree>
    <p:extLst>
      <p:ext uri="{BB962C8B-B14F-4D97-AF65-F5344CB8AC3E}">
        <p14:creationId xmlns:p14="http://schemas.microsoft.com/office/powerpoint/2010/main" val="1631569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4">
            <a:extLst>
              <a:ext uri="{FF2B5EF4-FFF2-40B4-BE49-F238E27FC236}">
                <a16:creationId xmlns:a16="http://schemas.microsoft.com/office/drawing/2014/main" id="{A5462742-E2A7-C14C-BDCD-1E236C7744E1}"/>
              </a:ext>
            </a:extLst>
          </p:cNvPr>
          <p:cNvPicPr>
            <a:picLocks noGrp="1" noChangeAspect="1"/>
          </p:cNvPicPr>
          <p:nvPr>
            <p:ph idx="1"/>
          </p:nvPr>
        </p:nvPicPr>
        <p:blipFill rotWithShape="1">
          <a:blip r:embed="rId2"/>
          <a:srcRect l="44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406929BD-6466-5A42-8E5B-6A613EACAA8E}"/>
              </a:ext>
            </a:extLst>
          </p:cNvPr>
          <p:cNvSpPr>
            <a:spLocks noGrp="1"/>
          </p:cNvSpPr>
          <p:nvPr>
            <p:ph type="title"/>
          </p:nvPr>
        </p:nvSpPr>
        <p:spPr>
          <a:xfrm>
            <a:off x="80202" y="2857500"/>
            <a:ext cx="3891723" cy="1661777"/>
          </a:xfrm>
          <a:prstGeom prst="ellipse">
            <a:avLst/>
          </a:prstGeom>
          <a:solidFill>
            <a:srgbClr val="FFFFFF">
              <a:alpha val="53000"/>
            </a:srgbClr>
          </a:solidFill>
          <a:ln w="174625" cmpd="thinThick">
            <a:solidFill>
              <a:srgbClr val="FFFFFF"/>
            </a:solidFill>
          </a:ln>
        </p:spPr>
        <p:txBody>
          <a:bodyPr vert="horz" lIns="91440" tIns="45720" rIns="91440" bIns="45720" rtlCol="0" anchor="ctr">
            <a:normAutofit/>
          </a:bodyPr>
          <a:lstStyle/>
          <a:p>
            <a:pPr algn="ctr"/>
            <a:r>
              <a:rPr lang="en-US" sz="2600" b="1" i="1" dirty="0">
                <a:solidFill>
                  <a:srgbClr val="262626"/>
                </a:solidFill>
                <a:highlight>
                  <a:srgbClr val="C0C0C0"/>
                </a:highlight>
              </a:rPr>
              <a:t>Clases</a:t>
            </a:r>
          </a:p>
        </p:txBody>
      </p:sp>
      <p:sp>
        <p:nvSpPr>
          <p:cNvPr id="9" name="CuadroTexto 8">
            <a:extLst>
              <a:ext uri="{FF2B5EF4-FFF2-40B4-BE49-F238E27FC236}">
                <a16:creationId xmlns:a16="http://schemas.microsoft.com/office/drawing/2014/main" id="{3B6B2057-CD44-C746-846A-D082E4E7F599}"/>
              </a:ext>
            </a:extLst>
          </p:cNvPr>
          <p:cNvSpPr txBox="1"/>
          <p:nvPr/>
        </p:nvSpPr>
        <p:spPr>
          <a:xfrm>
            <a:off x="3971925" y="151179"/>
            <a:ext cx="8220055" cy="6186309"/>
          </a:xfrm>
          <a:prstGeom prst="rect">
            <a:avLst/>
          </a:prstGeom>
          <a:gradFill>
            <a:gsLst>
              <a:gs pos="0">
                <a:schemeClr val="accent1">
                  <a:lumMod val="5000"/>
                  <a:lumOff val="95000"/>
                  <a:alpha val="1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b="1" dirty="0">
              <a:highlight>
                <a:srgbClr val="C0C0C0"/>
              </a:highlight>
            </a:endParaRPr>
          </a:p>
          <a:p>
            <a:endParaRPr lang="es-CO" dirty="0"/>
          </a:p>
          <a:p>
            <a:endParaRPr lang="es-CO" b="1" dirty="0"/>
          </a:p>
          <a:p>
            <a:endParaRPr lang="es-CO" dirty="0"/>
          </a:p>
          <a:p>
            <a:endParaRPr lang="es-CO" dirty="0"/>
          </a:p>
          <a:p>
            <a:endParaRPr lang="es-CO" dirty="0"/>
          </a:p>
          <a:p>
            <a:endParaRPr lang="es-CO" dirty="0"/>
          </a:p>
        </p:txBody>
      </p:sp>
      <p:pic>
        <p:nvPicPr>
          <p:cNvPr id="6" name="Imagen 5" descr="Imagen que contiene captura de pantalla&#10;&#10;&#10;&#10;Descripción generada automáticamente">
            <a:extLst>
              <a:ext uri="{FF2B5EF4-FFF2-40B4-BE49-F238E27FC236}">
                <a16:creationId xmlns:a16="http://schemas.microsoft.com/office/drawing/2014/main" id="{1DE8740D-02E3-1444-AE75-51AC3106ABFD}"/>
              </a:ext>
            </a:extLst>
          </p:cNvPr>
          <p:cNvPicPr>
            <a:picLocks noChangeAspect="1"/>
          </p:cNvPicPr>
          <p:nvPr/>
        </p:nvPicPr>
        <p:blipFill>
          <a:blip r:embed="rId3"/>
          <a:stretch>
            <a:fillRect/>
          </a:stretch>
        </p:blipFill>
        <p:spPr>
          <a:xfrm>
            <a:off x="4119516" y="717550"/>
            <a:ext cx="7912100" cy="5422900"/>
          </a:xfrm>
          <a:prstGeom prst="rect">
            <a:avLst/>
          </a:prstGeom>
        </p:spPr>
      </p:pic>
    </p:spTree>
    <p:extLst>
      <p:ext uri="{BB962C8B-B14F-4D97-AF65-F5344CB8AC3E}">
        <p14:creationId xmlns:p14="http://schemas.microsoft.com/office/powerpoint/2010/main" val="4262201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4">
            <a:extLst>
              <a:ext uri="{FF2B5EF4-FFF2-40B4-BE49-F238E27FC236}">
                <a16:creationId xmlns:a16="http://schemas.microsoft.com/office/drawing/2014/main" id="{A5462742-E2A7-C14C-BDCD-1E236C7744E1}"/>
              </a:ext>
            </a:extLst>
          </p:cNvPr>
          <p:cNvPicPr>
            <a:picLocks noGrp="1" noChangeAspect="1"/>
          </p:cNvPicPr>
          <p:nvPr>
            <p:ph idx="1"/>
          </p:nvPr>
        </p:nvPicPr>
        <p:blipFill rotWithShape="1">
          <a:blip r:embed="rId2"/>
          <a:srcRect l="44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406929BD-6466-5A42-8E5B-6A613EACAA8E}"/>
              </a:ext>
            </a:extLst>
          </p:cNvPr>
          <p:cNvSpPr>
            <a:spLocks noGrp="1"/>
          </p:cNvSpPr>
          <p:nvPr>
            <p:ph type="title"/>
          </p:nvPr>
        </p:nvSpPr>
        <p:spPr>
          <a:xfrm>
            <a:off x="80202" y="2857500"/>
            <a:ext cx="3891723" cy="1661777"/>
          </a:xfrm>
          <a:prstGeom prst="ellipse">
            <a:avLst/>
          </a:prstGeom>
          <a:solidFill>
            <a:srgbClr val="FFFFFF">
              <a:alpha val="53000"/>
            </a:srgbClr>
          </a:solidFill>
          <a:ln w="174625" cmpd="thinThick">
            <a:solidFill>
              <a:srgbClr val="FFFFFF"/>
            </a:solidFill>
          </a:ln>
        </p:spPr>
        <p:txBody>
          <a:bodyPr vert="horz" lIns="91440" tIns="45720" rIns="91440" bIns="45720" rtlCol="0" anchor="ctr">
            <a:normAutofit/>
          </a:bodyPr>
          <a:lstStyle/>
          <a:p>
            <a:pPr algn="ctr"/>
            <a:r>
              <a:rPr lang="en-US" sz="2600" b="1" i="1" dirty="0">
                <a:solidFill>
                  <a:srgbClr val="262626"/>
                </a:solidFill>
                <a:highlight>
                  <a:srgbClr val="C0C0C0"/>
                </a:highlight>
              </a:rPr>
              <a:t>Clases</a:t>
            </a:r>
          </a:p>
        </p:txBody>
      </p:sp>
      <p:sp>
        <p:nvSpPr>
          <p:cNvPr id="9" name="CuadroTexto 8">
            <a:extLst>
              <a:ext uri="{FF2B5EF4-FFF2-40B4-BE49-F238E27FC236}">
                <a16:creationId xmlns:a16="http://schemas.microsoft.com/office/drawing/2014/main" id="{3B6B2057-CD44-C746-846A-D082E4E7F599}"/>
              </a:ext>
            </a:extLst>
          </p:cNvPr>
          <p:cNvSpPr txBox="1"/>
          <p:nvPr/>
        </p:nvSpPr>
        <p:spPr>
          <a:xfrm>
            <a:off x="4110049" y="2349560"/>
            <a:ext cx="8001749" cy="2677656"/>
          </a:xfrm>
          <a:prstGeom prst="rect">
            <a:avLst/>
          </a:prstGeom>
          <a:gradFill>
            <a:gsLst>
              <a:gs pos="0">
                <a:schemeClr val="accent1">
                  <a:lumMod val="5000"/>
                  <a:lumOff val="95000"/>
                  <a:alpha val="1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endParaRPr lang="es-CO" sz="2400" b="1" dirty="0"/>
          </a:p>
          <a:p>
            <a:pPr algn="ctr"/>
            <a:r>
              <a:rPr lang="es-CO" sz="2400" b="1" dirty="0">
                <a:highlight>
                  <a:srgbClr val="C0C0C0"/>
                </a:highlight>
              </a:rPr>
              <a:t>Documentacion importante sobre</a:t>
            </a:r>
          </a:p>
          <a:p>
            <a:pPr algn="ctr"/>
            <a:r>
              <a:rPr lang="es-CO" sz="2400" b="1" dirty="0">
                <a:highlight>
                  <a:srgbClr val="C0C0C0"/>
                </a:highlight>
              </a:rPr>
              <a:t>Flujos </a:t>
            </a:r>
          </a:p>
          <a:p>
            <a:pPr algn="ctr"/>
            <a:endParaRPr lang="es-CO" sz="2400" b="1" dirty="0"/>
          </a:p>
          <a:p>
            <a:pPr algn="ctr"/>
            <a:endParaRPr lang="es-CO" sz="2400" b="1" dirty="0"/>
          </a:p>
          <a:p>
            <a:pPr algn="ctr"/>
            <a:r>
              <a:rPr lang="es-CO" sz="2400" b="1" dirty="0">
                <a:hlinkClick r:id="rId3"/>
              </a:rPr>
              <a:t>https://www.fdi.ucm.es/profesor/jpavon/poo/2.13.Entrada</a:t>
            </a:r>
            <a:r>
              <a:rPr lang="es-CO" sz="2400" b="1" dirty="0"/>
              <a:t>ySalida.pdf</a:t>
            </a:r>
            <a:endParaRPr lang="es-CO" sz="2400" dirty="0"/>
          </a:p>
        </p:txBody>
      </p:sp>
    </p:spTree>
    <p:extLst>
      <p:ext uri="{BB962C8B-B14F-4D97-AF65-F5344CB8AC3E}">
        <p14:creationId xmlns:p14="http://schemas.microsoft.com/office/powerpoint/2010/main" val="122552251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TotalTime>
  <Words>221</Words>
  <Application>Microsoft Macintosh PowerPoint</Application>
  <PresentationFormat>Panorámica</PresentationFormat>
  <Paragraphs>132</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Calibri Light</vt:lpstr>
      <vt:lpstr>Tema de Office</vt:lpstr>
      <vt:lpstr>Introducción</vt:lpstr>
      <vt:lpstr>Frase Motivadora</vt:lpstr>
      <vt:lpstr>Que es un buffer?</vt:lpstr>
      <vt:lpstr>Que es un buffer?</vt:lpstr>
      <vt:lpstr>Que es un buffer?</vt:lpstr>
      <vt:lpstr>BufferedReader e InputStreamReader</vt:lpstr>
      <vt:lpstr>BufferedWriter y OutputStreamReader</vt:lpstr>
      <vt:lpstr>Clases</vt:lpstr>
      <vt:lpstr>Clases</vt:lpstr>
      <vt:lpstr>BufferedWriter y BufferedReader</vt:lpstr>
      <vt:lpstr>La clase :InetAddress</vt:lpstr>
      <vt:lpstr>La clase :InetAddress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Introduccion</dc:title>
  <dc:creator>Julio Cesar Gaviria Jaramillo</dc:creator>
  <cp:lastModifiedBy>Julio Cesar Gaviria Jaramillo</cp:lastModifiedBy>
  <cp:revision>14</cp:revision>
  <dcterms:created xsi:type="dcterms:W3CDTF">2019-01-28T13:09:23Z</dcterms:created>
  <dcterms:modified xsi:type="dcterms:W3CDTF">2019-01-29T13:29:52Z</dcterms:modified>
</cp:coreProperties>
</file>